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9144000" cy="51435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4" roundtripDataSignature="AMtx7mgK7wiN2g/Fa2OuEgTVWOourQ3By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277AB9-0B60-493C-9378-CED0748508E8}">
  <a:tblStyle styleId="{B6277AB9-0B60-493C-9378-CED0748508E8}"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22" y="72"/>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 name="Google Shape;46;p1: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4: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5: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6: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7: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7: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1"/>
        <p:cNvGrpSpPr/>
        <p:nvPr/>
      </p:nvGrpSpPr>
      <p:grpSpPr>
        <a:xfrm>
          <a:off x="0" y="0"/>
          <a:ext cx="0" cy="0"/>
          <a:chOff x="0" y="0"/>
          <a:chExt cx="0" cy="0"/>
        </a:xfrm>
      </p:grpSpPr>
      <p:sp>
        <p:nvSpPr>
          <p:cNvPr id="12" name="Google Shape;12;p9"/>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9"/>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9"/>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solidFill>
          <a:schemeClr val="lt1"/>
        </a:solidFill>
        <a:effectLst/>
      </p:bgPr>
    </p:bg>
    <p:spTree>
      <p:nvGrpSpPr>
        <p:cNvPr id="1" name="Shape 15"/>
        <p:cNvGrpSpPr/>
        <p:nvPr/>
      </p:nvGrpSpPr>
      <p:grpSpPr>
        <a:xfrm>
          <a:off x="0" y="0"/>
          <a:ext cx="0" cy="0"/>
          <a:chOff x="0" y="0"/>
          <a:chExt cx="0" cy="0"/>
        </a:xfrm>
      </p:grpSpPr>
      <p:pic>
        <p:nvPicPr>
          <p:cNvPr id="16" name="Google Shape;16;p10"/>
          <p:cNvPicPr preferRelativeResize="0"/>
          <p:nvPr/>
        </p:nvPicPr>
        <p:blipFill rotWithShape="1">
          <a:blip r:embed="rId2">
            <a:alphaModFix/>
          </a:blip>
          <a:srcRect/>
          <a:stretch/>
        </p:blipFill>
        <p:spPr>
          <a:xfrm>
            <a:off x="0" y="0"/>
            <a:ext cx="9143989" cy="5143499"/>
          </a:xfrm>
          <a:prstGeom prst="rect">
            <a:avLst/>
          </a:prstGeom>
          <a:noFill/>
          <a:ln>
            <a:noFill/>
          </a:ln>
        </p:spPr>
      </p:pic>
      <p:sp>
        <p:nvSpPr>
          <p:cNvPr id="17" name="Google Shape;17;p10"/>
          <p:cNvSpPr/>
          <p:nvPr/>
        </p:nvSpPr>
        <p:spPr>
          <a:xfrm>
            <a:off x="270519" y="2977067"/>
            <a:ext cx="175260" cy="374015"/>
          </a:xfrm>
          <a:custGeom>
            <a:avLst/>
            <a:gdLst/>
            <a:ahLst/>
            <a:cxnLst/>
            <a:rect l="l" t="t" r="r" b="b"/>
            <a:pathLst>
              <a:path w="175259" h="374014" extrusionOk="0">
                <a:moveTo>
                  <a:pt x="175259" y="373912"/>
                </a:moveTo>
                <a:lnTo>
                  <a:pt x="0" y="373912"/>
                </a:lnTo>
                <a:lnTo>
                  <a:pt x="0" y="0"/>
                </a:lnTo>
                <a:lnTo>
                  <a:pt x="175259" y="0"/>
                </a:lnTo>
                <a:lnTo>
                  <a:pt x="175259" y="373912"/>
                </a:lnTo>
                <a:close/>
              </a:path>
            </a:pathLst>
          </a:custGeom>
          <a:solidFill>
            <a:srgbClr val="C88C3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8;p10"/>
          <p:cNvSpPr/>
          <p:nvPr/>
        </p:nvSpPr>
        <p:spPr>
          <a:xfrm>
            <a:off x="358149" y="3188567"/>
            <a:ext cx="0" cy="1113155"/>
          </a:xfrm>
          <a:custGeom>
            <a:avLst/>
            <a:gdLst/>
            <a:ahLst/>
            <a:cxnLst/>
            <a:rect l="l" t="t" r="r" b="b"/>
            <a:pathLst>
              <a:path w="120000" h="1113154" extrusionOk="0">
                <a:moveTo>
                  <a:pt x="0" y="0"/>
                </a:moveTo>
                <a:lnTo>
                  <a:pt x="0" y="1112842"/>
                </a:lnTo>
              </a:path>
            </a:pathLst>
          </a:custGeom>
          <a:noFill/>
          <a:ln w="12675" cap="flat" cmpd="sng">
            <a:solidFill>
              <a:srgbClr val="C88C3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9;p10"/>
          <p:cNvSpPr/>
          <p:nvPr/>
        </p:nvSpPr>
        <p:spPr>
          <a:xfrm>
            <a:off x="358149" y="431889"/>
            <a:ext cx="0" cy="2047875"/>
          </a:xfrm>
          <a:custGeom>
            <a:avLst/>
            <a:gdLst/>
            <a:ahLst/>
            <a:cxnLst/>
            <a:rect l="l" t="t" r="r" b="b"/>
            <a:pathLst>
              <a:path w="120000" h="2047875" extrusionOk="0">
                <a:moveTo>
                  <a:pt x="0" y="0"/>
                </a:moveTo>
                <a:lnTo>
                  <a:pt x="0" y="2047540"/>
                </a:lnTo>
              </a:path>
            </a:pathLst>
          </a:custGeom>
          <a:noFill/>
          <a:ln w="12675" cap="flat" cmpd="sng">
            <a:solidFill>
              <a:srgbClr val="22366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20;p10"/>
          <p:cNvSpPr/>
          <p:nvPr/>
        </p:nvSpPr>
        <p:spPr>
          <a:xfrm>
            <a:off x="270519" y="225966"/>
            <a:ext cx="175260" cy="374015"/>
          </a:xfrm>
          <a:custGeom>
            <a:avLst/>
            <a:gdLst/>
            <a:ahLst/>
            <a:cxnLst/>
            <a:rect l="l" t="t" r="r" b="b"/>
            <a:pathLst>
              <a:path w="175259" h="374015" extrusionOk="0">
                <a:moveTo>
                  <a:pt x="175259" y="373912"/>
                </a:moveTo>
                <a:lnTo>
                  <a:pt x="0" y="373912"/>
                </a:lnTo>
                <a:lnTo>
                  <a:pt x="0" y="0"/>
                </a:lnTo>
                <a:lnTo>
                  <a:pt x="175259" y="0"/>
                </a:lnTo>
                <a:lnTo>
                  <a:pt x="175259" y="373912"/>
                </a:lnTo>
                <a:close/>
              </a:path>
            </a:pathLst>
          </a:custGeom>
          <a:solidFill>
            <a:srgbClr val="22366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p10"/>
          <p:cNvSpPr txBox="1">
            <a:spLocks noGrp="1"/>
          </p:cNvSpPr>
          <p:nvPr>
            <p:ph type="title"/>
          </p:nvPr>
        </p:nvSpPr>
        <p:spPr>
          <a:xfrm>
            <a:off x="217736" y="821494"/>
            <a:ext cx="1868805" cy="3041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1" i="0">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10"/>
          <p:cNvSpPr txBox="1">
            <a:spLocks noGrp="1"/>
          </p:cNvSpPr>
          <p:nvPr>
            <p:ph type="body" idx="1"/>
          </p:nvPr>
        </p:nvSpPr>
        <p:spPr>
          <a:xfrm>
            <a:off x="186087" y="2195712"/>
            <a:ext cx="4293870" cy="238696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3" name="Google Shape;23;p10"/>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0"/>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0"/>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
        <p:cNvGrpSpPr/>
        <p:nvPr/>
      </p:nvGrpSpPr>
      <p:grpSpPr>
        <a:xfrm>
          <a:off x="0" y="0"/>
          <a:ext cx="0" cy="0"/>
          <a:chOff x="0" y="0"/>
          <a:chExt cx="0" cy="0"/>
        </a:xfrm>
      </p:grpSpPr>
      <p:sp>
        <p:nvSpPr>
          <p:cNvPr id="27" name="Google Shape;27;p11"/>
          <p:cNvSpPr txBox="1">
            <a:spLocks noGrp="1"/>
          </p:cNvSpPr>
          <p:nvPr>
            <p:ph type="ctrTitle"/>
          </p:nvPr>
        </p:nvSpPr>
        <p:spPr>
          <a:xfrm>
            <a:off x="685800" y="1594485"/>
            <a:ext cx="7772400" cy="108013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11"/>
          <p:cNvSpPr txBox="1">
            <a:spLocks noGrp="1"/>
          </p:cNvSpPr>
          <p:nvPr>
            <p:ph type="subTitle" idx="1"/>
          </p:nvPr>
        </p:nvSpPr>
        <p:spPr>
          <a:xfrm>
            <a:off x="1371600" y="2880360"/>
            <a:ext cx="6400800" cy="12858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1"/>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1"/>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2"/>
        <p:cNvGrpSpPr/>
        <p:nvPr/>
      </p:nvGrpSpPr>
      <p:grpSpPr>
        <a:xfrm>
          <a:off x="0" y="0"/>
          <a:ext cx="0" cy="0"/>
          <a:chOff x="0" y="0"/>
          <a:chExt cx="0" cy="0"/>
        </a:xfrm>
      </p:grpSpPr>
      <p:sp>
        <p:nvSpPr>
          <p:cNvPr id="33" name="Google Shape;33;p12"/>
          <p:cNvSpPr txBox="1">
            <a:spLocks noGrp="1"/>
          </p:cNvSpPr>
          <p:nvPr>
            <p:ph type="title"/>
          </p:nvPr>
        </p:nvSpPr>
        <p:spPr>
          <a:xfrm>
            <a:off x="217736" y="821494"/>
            <a:ext cx="1868805" cy="3041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1" i="0">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12"/>
          <p:cNvSpPr txBox="1">
            <a:spLocks noGrp="1"/>
          </p:cNvSpPr>
          <p:nvPr>
            <p:ph type="body" idx="1"/>
          </p:nvPr>
        </p:nvSpPr>
        <p:spPr>
          <a:xfrm>
            <a:off x="45720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 name="Google Shape;35;p12"/>
          <p:cNvSpPr txBox="1">
            <a:spLocks noGrp="1"/>
          </p:cNvSpPr>
          <p:nvPr>
            <p:ph type="body" idx="2"/>
          </p:nvPr>
        </p:nvSpPr>
        <p:spPr>
          <a:xfrm>
            <a:off x="470916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 name="Google Shape;36;p12"/>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2"/>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9"/>
        <p:cNvGrpSpPr/>
        <p:nvPr/>
      </p:nvGrpSpPr>
      <p:grpSpPr>
        <a:xfrm>
          <a:off x="0" y="0"/>
          <a:ext cx="0" cy="0"/>
          <a:chOff x="0" y="0"/>
          <a:chExt cx="0" cy="0"/>
        </a:xfrm>
      </p:grpSpPr>
      <p:sp>
        <p:nvSpPr>
          <p:cNvPr id="40" name="Google Shape;40;p13"/>
          <p:cNvSpPr txBox="1">
            <a:spLocks noGrp="1"/>
          </p:cNvSpPr>
          <p:nvPr>
            <p:ph type="title"/>
          </p:nvPr>
        </p:nvSpPr>
        <p:spPr>
          <a:xfrm>
            <a:off x="217736" y="821494"/>
            <a:ext cx="1868805" cy="3041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1" i="0">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13"/>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3"/>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217736" y="821494"/>
            <a:ext cx="1868805" cy="30416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1" i="0" u="none" strike="noStrike" cap="none">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8"/>
          <p:cNvSpPr txBox="1">
            <a:spLocks noGrp="1"/>
          </p:cNvSpPr>
          <p:nvPr>
            <p:ph type="body" idx="1"/>
          </p:nvPr>
        </p:nvSpPr>
        <p:spPr>
          <a:xfrm>
            <a:off x="186087" y="2195712"/>
            <a:ext cx="4293870" cy="238696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8"/>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8"/>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8"/>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7"/>
        <p:cNvGrpSpPr/>
        <p:nvPr/>
      </p:nvGrpSpPr>
      <p:grpSpPr>
        <a:xfrm>
          <a:off x="0" y="0"/>
          <a:ext cx="0" cy="0"/>
          <a:chOff x="0" y="0"/>
          <a:chExt cx="0" cy="0"/>
        </a:xfrm>
      </p:grpSpPr>
      <p:grpSp>
        <p:nvGrpSpPr>
          <p:cNvPr id="48" name="Google Shape;48;p1"/>
          <p:cNvGrpSpPr/>
          <p:nvPr/>
        </p:nvGrpSpPr>
        <p:grpSpPr>
          <a:xfrm>
            <a:off x="0" y="4140"/>
            <a:ext cx="9143999" cy="5135216"/>
            <a:chOff x="0" y="4140"/>
            <a:chExt cx="9143999" cy="5135216"/>
          </a:xfrm>
        </p:grpSpPr>
        <p:pic>
          <p:nvPicPr>
            <p:cNvPr id="49" name="Google Shape;49;p1"/>
            <p:cNvPicPr preferRelativeResize="0"/>
            <p:nvPr/>
          </p:nvPicPr>
          <p:blipFill rotWithShape="1">
            <a:blip r:embed="rId3">
              <a:alphaModFix/>
            </a:blip>
            <a:srcRect/>
            <a:stretch/>
          </p:blipFill>
          <p:spPr>
            <a:xfrm>
              <a:off x="0" y="4140"/>
              <a:ext cx="9143999" cy="5135216"/>
            </a:xfrm>
            <a:prstGeom prst="rect">
              <a:avLst/>
            </a:prstGeom>
            <a:noFill/>
            <a:ln>
              <a:noFill/>
            </a:ln>
          </p:spPr>
        </p:pic>
        <p:sp>
          <p:nvSpPr>
            <p:cNvPr id="50" name="Google Shape;50;p1"/>
            <p:cNvSpPr/>
            <p:nvPr/>
          </p:nvSpPr>
          <p:spPr>
            <a:xfrm>
              <a:off x="343813" y="3257404"/>
              <a:ext cx="527050" cy="0"/>
            </a:xfrm>
            <a:custGeom>
              <a:avLst/>
              <a:gdLst/>
              <a:ahLst/>
              <a:cxnLst/>
              <a:rect l="l" t="t" r="r" b="b"/>
              <a:pathLst>
                <a:path w="527050" h="120000" extrusionOk="0">
                  <a:moveTo>
                    <a:pt x="0" y="0"/>
                  </a:moveTo>
                  <a:lnTo>
                    <a:pt x="527042" y="0"/>
                  </a:lnTo>
                </a:path>
              </a:pathLst>
            </a:custGeom>
            <a:noFill/>
            <a:ln w="28550" cap="flat" cmpd="sng">
              <a:solidFill>
                <a:srgbClr val="22366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1" name="Google Shape;51;p1"/>
          <p:cNvSpPr txBox="1"/>
          <p:nvPr/>
        </p:nvSpPr>
        <p:spPr>
          <a:xfrm>
            <a:off x="334280" y="2654159"/>
            <a:ext cx="2978100" cy="1121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b="1" dirty="0">
                <a:solidFill>
                  <a:srgbClr val="223668"/>
                </a:solidFill>
                <a:latin typeface="Trebuchet MS"/>
                <a:ea typeface="Trebuchet MS"/>
                <a:cs typeface="Trebuchet MS"/>
                <a:sym typeface="Trebuchet MS"/>
              </a:rPr>
              <a:t>CHAT APPLICATION</a:t>
            </a:r>
            <a:endParaRPr sz="2400" dirty="0">
              <a:solidFill>
                <a:schemeClr val="dk1"/>
              </a:solidFill>
              <a:latin typeface="Trebuchet MS"/>
              <a:ea typeface="Trebuchet MS"/>
              <a:cs typeface="Trebuchet MS"/>
              <a:sym typeface="Trebuchet MS"/>
            </a:endParaRPr>
          </a:p>
          <a:p>
            <a:pPr marL="0" marR="0" lvl="0" indent="0" algn="l" rtl="0">
              <a:lnSpc>
                <a:spcPct val="100000"/>
              </a:lnSpc>
              <a:spcBef>
                <a:spcPts val="5"/>
              </a:spcBef>
              <a:spcAft>
                <a:spcPts val="0"/>
              </a:spcAft>
              <a:buNone/>
            </a:pPr>
            <a:endParaRPr sz="2400" dirty="0">
              <a:solidFill>
                <a:schemeClr val="dk1"/>
              </a:solidFill>
              <a:latin typeface="Trebuchet MS"/>
              <a:ea typeface="Trebuchet MS"/>
              <a:cs typeface="Trebuchet MS"/>
              <a:sym typeface="Trebuchet MS"/>
            </a:endParaRPr>
          </a:p>
          <a:p>
            <a:pPr marL="12700" marR="0" lvl="0" indent="0" algn="l" rtl="0">
              <a:lnSpc>
                <a:spcPct val="100000"/>
              </a:lnSpc>
              <a:spcBef>
                <a:spcPts val="0"/>
              </a:spcBef>
              <a:spcAft>
                <a:spcPts val="0"/>
              </a:spcAft>
              <a:buNone/>
            </a:pPr>
            <a:r>
              <a:rPr lang="en-US" sz="2400" b="1" dirty="0">
                <a:solidFill>
                  <a:srgbClr val="223668"/>
                </a:solidFill>
                <a:latin typeface="Trebuchet MS"/>
                <a:ea typeface="Trebuchet MS"/>
                <a:cs typeface="Trebuchet MS"/>
                <a:sym typeface="Trebuchet MS"/>
              </a:rPr>
              <a:t>Task - 3</a:t>
            </a:r>
            <a:endParaRPr sz="2400" dirty="0">
              <a:solidFill>
                <a:schemeClr val="dk1"/>
              </a:solidFill>
              <a:latin typeface="Trebuchet MS"/>
              <a:ea typeface="Trebuchet MS"/>
              <a:cs typeface="Trebuchet MS"/>
              <a:sym typeface="Trebuchet MS"/>
            </a:endParaRPr>
          </a:p>
        </p:txBody>
      </p:sp>
      <p:pic>
        <p:nvPicPr>
          <p:cNvPr id="52" name="Google Shape;52;p1"/>
          <p:cNvPicPr preferRelativeResize="0"/>
          <p:nvPr/>
        </p:nvPicPr>
        <p:blipFill rotWithShape="1">
          <a:blip r:embed="rId4">
            <a:alphaModFix/>
          </a:blip>
          <a:srcRect/>
          <a:stretch/>
        </p:blipFill>
        <p:spPr>
          <a:xfrm>
            <a:off x="3971199" y="0"/>
            <a:ext cx="5172800" cy="50186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6"/>
        <p:cNvGrpSpPr/>
        <p:nvPr/>
      </p:nvGrpSpPr>
      <p:grpSpPr>
        <a:xfrm>
          <a:off x="0" y="0"/>
          <a:ext cx="0" cy="0"/>
          <a:chOff x="0" y="0"/>
          <a:chExt cx="0" cy="0"/>
        </a:xfrm>
      </p:grpSpPr>
      <p:grpSp>
        <p:nvGrpSpPr>
          <p:cNvPr id="57" name="Google Shape;57;p2"/>
          <p:cNvGrpSpPr/>
          <p:nvPr/>
        </p:nvGrpSpPr>
        <p:grpSpPr>
          <a:xfrm>
            <a:off x="0" y="0"/>
            <a:ext cx="9143999" cy="5143499"/>
            <a:chOff x="0" y="0"/>
            <a:chExt cx="9143999" cy="5143499"/>
          </a:xfrm>
        </p:grpSpPr>
        <p:pic>
          <p:nvPicPr>
            <p:cNvPr id="58" name="Google Shape;58;p2"/>
            <p:cNvPicPr preferRelativeResize="0"/>
            <p:nvPr/>
          </p:nvPicPr>
          <p:blipFill rotWithShape="1">
            <a:blip r:embed="rId3">
              <a:alphaModFix/>
            </a:blip>
            <a:srcRect/>
            <a:stretch/>
          </p:blipFill>
          <p:spPr>
            <a:xfrm>
              <a:off x="0" y="0"/>
              <a:ext cx="9143999" cy="5143499"/>
            </a:xfrm>
            <a:prstGeom prst="rect">
              <a:avLst/>
            </a:prstGeom>
            <a:noFill/>
            <a:ln>
              <a:noFill/>
            </a:ln>
          </p:spPr>
        </p:pic>
        <p:sp>
          <p:nvSpPr>
            <p:cNvPr id="59" name="Google Shape;59;p2"/>
            <p:cNvSpPr/>
            <p:nvPr/>
          </p:nvSpPr>
          <p:spPr>
            <a:xfrm>
              <a:off x="0" y="638170"/>
              <a:ext cx="4734560" cy="4030979"/>
            </a:xfrm>
            <a:custGeom>
              <a:avLst/>
              <a:gdLst/>
              <a:ahLst/>
              <a:cxnLst/>
              <a:rect l="l" t="t" r="r" b="b"/>
              <a:pathLst>
                <a:path w="4734560" h="4030979" extrusionOk="0">
                  <a:moveTo>
                    <a:pt x="4734045" y="4030831"/>
                  </a:moveTo>
                  <a:lnTo>
                    <a:pt x="0" y="4030831"/>
                  </a:lnTo>
                  <a:lnTo>
                    <a:pt x="0" y="0"/>
                  </a:lnTo>
                  <a:lnTo>
                    <a:pt x="4734045" y="0"/>
                  </a:lnTo>
                  <a:lnTo>
                    <a:pt x="4734045" y="4030831"/>
                  </a:lnTo>
                  <a:close/>
                </a:path>
              </a:pathLst>
            </a:custGeom>
            <a:solidFill>
              <a:srgbClr val="22366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 name="Google Shape;60;p2"/>
            <p:cNvSpPr/>
            <p:nvPr/>
          </p:nvSpPr>
          <p:spPr>
            <a:xfrm>
              <a:off x="0" y="819942"/>
              <a:ext cx="144780" cy="323850"/>
            </a:xfrm>
            <a:custGeom>
              <a:avLst/>
              <a:gdLst/>
              <a:ahLst/>
              <a:cxnLst/>
              <a:rect l="l" t="t" r="r" b="b"/>
              <a:pathLst>
                <a:path w="144780" h="323850" extrusionOk="0">
                  <a:moveTo>
                    <a:pt x="144710" y="323529"/>
                  </a:moveTo>
                  <a:lnTo>
                    <a:pt x="0" y="323529"/>
                  </a:lnTo>
                  <a:lnTo>
                    <a:pt x="0" y="0"/>
                  </a:lnTo>
                  <a:lnTo>
                    <a:pt x="144710" y="0"/>
                  </a:lnTo>
                  <a:lnTo>
                    <a:pt x="144710" y="323529"/>
                  </a:lnTo>
                  <a:close/>
                </a:path>
              </a:pathLst>
            </a:custGeom>
            <a:solidFill>
              <a:srgbClr val="C88C3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1" name="Google Shape;61;p2"/>
          <p:cNvSpPr txBox="1">
            <a:spLocks noGrp="1"/>
          </p:cNvSpPr>
          <p:nvPr>
            <p:ph type="title"/>
          </p:nvPr>
        </p:nvSpPr>
        <p:spPr>
          <a:xfrm>
            <a:off x="217725" y="821500"/>
            <a:ext cx="2599200" cy="2937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dirty="0"/>
              <a:t>Chat Application</a:t>
            </a:r>
            <a:endParaRPr dirty="0"/>
          </a:p>
        </p:txBody>
      </p:sp>
      <p:sp>
        <p:nvSpPr>
          <p:cNvPr id="62" name="Google Shape;62;p2"/>
          <p:cNvSpPr txBox="1"/>
          <p:nvPr/>
        </p:nvSpPr>
        <p:spPr>
          <a:xfrm>
            <a:off x="674925" y="1075469"/>
            <a:ext cx="3929379" cy="9398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000">
                <a:solidFill>
                  <a:srgbClr val="FFFFFF"/>
                </a:solidFill>
                <a:latin typeface="Arial"/>
                <a:ea typeface="Arial"/>
                <a:cs typeface="Arial"/>
                <a:sym typeface="Arial"/>
              </a:rPr>
              <a:t>The chat application is largely responsible for the evolution of  communication in today's globally connected world. A chat application  is a multipurpose and essential tool that lets people use text,  multimedia, voice, and video to communicate in real time. It has  transformed the way we communicate with friends, family, coworkers,  and acquaintances, shrinking and opening up the world.</a:t>
            </a:r>
            <a:endParaRPr sz="1000">
              <a:solidFill>
                <a:schemeClr val="dk1"/>
              </a:solidFill>
              <a:latin typeface="Arial"/>
              <a:ea typeface="Arial"/>
              <a:cs typeface="Arial"/>
              <a:sym typeface="Arial"/>
            </a:endParaRPr>
          </a:p>
        </p:txBody>
      </p:sp>
      <p:pic>
        <p:nvPicPr>
          <p:cNvPr id="63" name="Google Shape;63;p2"/>
          <p:cNvPicPr preferRelativeResize="0"/>
          <p:nvPr/>
        </p:nvPicPr>
        <p:blipFill rotWithShape="1">
          <a:blip r:embed="rId4">
            <a:alphaModFix/>
          </a:blip>
          <a:srcRect/>
          <a:stretch/>
        </p:blipFill>
        <p:spPr>
          <a:xfrm>
            <a:off x="4267275" y="242113"/>
            <a:ext cx="4876724" cy="4901386"/>
          </a:xfrm>
          <a:prstGeom prst="rect">
            <a:avLst/>
          </a:prstGeom>
          <a:noFill/>
          <a:ln>
            <a:noFill/>
          </a:ln>
        </p:spPr>
      </p:pic>
      <p:graphicFrame>
        <p:nvGraphicFramePr>
          <p:cNvPr id="64" name="Google Shape;64;p2"/>
          <p:cNvGraphicFramePr/>
          <p:nvPr/>
        </p:nvGraphicFramePr>
        <p:xfrm>
          <a:off x="186087" y="2195712"/>
          <a:ext cx="4279900" cy="2377200"/>
        </p:xfrm>
        <a:graphic>
          <a:graphicData uri="http://schemas.openxmlformats.org/drawingml/2006/table">
            <a:tbl>
              <a:tblPr firstRow="1" bandRow="1">
                <a:noFill/>
                <a:tableStyleId>{B6277AB9-0B60-493C-9378-CED0748508E8}</a:tableStyleId>
              </a:tblPr>
              <a:tblGrid>
                <a:gridCol w="1739275">
                  <a:extLst>
                    <a:ext uri="{9D8B030D-6E8A-4147-A177-3AD203B41FA5}">
                      <a16:colId xmlns:a16="http://schemas.microsoft.com/office/drawing/2014/main" val="20000"/>
                    </a:ext>
                  </a:extLst>
                </a:gridCol>
                <a:gridCol w="1725925">
                  <a:extLst>
                    <a:ext uri="{9D8B030D-6E8A-4147-A177-3AD203B41FA5}">
                      <a16:colId xmlns:a16="http://schemas.microsoft.com/office/drawing/2014/main" val="20001"/>
                    </a:ext>
                  </a:extLst>
                </a:gridCol>
                <a:gridCol w="814700">
                  <a:extLst>
                    <a:ext uri="{9D8B030D-6E8A-4147-A177-3AD203B41FA5}">
                      <a16:colId xmlns:a16="http://schemas.microsoft.com/office/drawing/2014/main" val="20002"/>
                    </a:ext>
                  </a:extLst>
                </a:gridCol>
              </a:tblGrid>
              <a:tr h="396200">
                <a:tc>
                  <a:txBody>
                    <a:bodyPr/>
                    <a:lstStyle/>
                    <a:p>
                      <a:pPr marL="227329" marR="0" lvl="0" indent="0" algn="l" rtl="0">
                        <a:lnSpc>
                          <a:spcPct val="100000"/>
                        </a:lnSpc>
                        <a:spcBef>
                          <a:spcPts val="0"/>
                        </a:spcBef>
                        <a:spcAft>
                          <a:spcPts val="0"/>
                        </a:spcAft>
                        <a:buNone/>
                      </a:pPr>
                      <a:r>
                        <a:rPr lang="en-US" sz="1400" b="1" u="none" strike="noStrike" cap="none">
                          <a:solidFill>
                            <a:srgbClr val="C88C31"/>
                          </a:solidFill>
                          <a:latin typeface="Arial"/>
                          <a:ea typeface="Arial"/>
                          <a:cs typeface="Arial"/>
                          <a:sym typeface="Arial"/>
                        </a:rPr>
                        <a:t>LMS Username</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0" lvl="0" indent="0" algn="ctr" rtl="0">
                        <a:lnSpc>
                          <a:spcPct val="100000"/>
                        </a:lnSpc>
                        <a:spcBef>
                          <a:spcPts val="0"/>
                        </a:spcBef>
                        <a:spcAft>
                          <a:spcPts val="0"/>
                        </a:spcAft>
                        <a:buNone/>
                      </a:pPr>
                      <a:r>
                        <a:rPr lang="en-US" sz="1400" b="1" u="none" strike="noStrike" cap="none">
                          <a:solidFill>
                            <a:srgbClr val="C88C31"/>
                          </a:solidFill>
                          <a:latin typeface="Arial"/>
                          <a:ea typeface="Arial"/>
                          <a:cs typeface="Arial"/>
                          <a:sym typeface="Arial"/>
                        </a:rPr>
                        <a:t>Name</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152400" lvl="0" indent="0" algn="r" rtl="0">
                        <a:lnSpc>
                          <a:spcPct val="100000"/>
                        </a:lnSpc>
                        <a:spcBef>
                          <a:spcPts val="0"/>
                        </a:spcBef>
                        <a:spcAft>
                          <a:spcPts val="0"/>
                        </a:spcAft>
                        <a:buNone/>
                      </a:pPr>
                      <a:r>
                        <a:rPr lang="en-US" sz="1400" b="1" u="none" strike="noStrike" cap="none">
                          <a:solidFill>
                            <a:srgbClr val="C88C31"/>
                          </a:solidFill>
                          <a:latin typeface="Arial"/>
                          <a:ea typeface="Arial"/>
                          <a:cs typeface="Arial"/>
                          <a:sym typeface="Arial"/>
                        </a:rPr>
                        <a:t>Batch</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0"/>
                  </a:ext>
                </a:extLst>
              </a:tr>
              <a:tr h="396200">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au721220104301</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Ananth K</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167640" lvl="0" indent="0" algn="r"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CD1_6</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1"/>
                  </a:ext>
                </a:extLst>
              </a:tr>
              <a:tr h="396200">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au721220104019</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Kodeshwaran S</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167640" lvl="0" indent="0" algn="r"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CD1_6</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2"/>
                  </a:ext>
                </a:extLst>
              </a:tr>
              <a:tr h="396200">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au721220104060</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Vijaya Suriyan TS</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167640" lvl="0" indent="0" algn="r"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CD1_6</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3"/>
                  </a:ext>
                </a:extLst>
              </a:tr>
              <a:tr h="396200">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au721220104305</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Sam Joel L</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167640" lvl="0" indent="0" algn="r"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CD1_6</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4"/>
                  </a:ext>
                </a:extLst>
              </a:tr>
              <a:tr h="396200">
                <a:tc>
                  <a:txBody>
                    <a:bodyPr/>
                    <a:lstStyle/>
                    <a:p>
                      <a:pPr marL="0" marR="0" lvl="0" indent="0" algn="l" rtl="0">
                        <a:lnSpc>
                          <a:spcPct val="100000"/>
                        </a:lnSpc>
                        <a:spcBef>
                          <a:spcPts val="0"/>
                        </a:spcBef>
                        <a:spcAft>
                          <a:spcPts val="0"/>
                        </a:spcAft>
                        <a:buNone/>
                      </a:pPr>
                      <a:endParaRPr sz="1100" u="none" strike="noStrike" cap="none">
                        <a:latin typeface="Times New Roman"/>
                        <a:ea typeface="Times New Roman"/>
                        <a:cs typeface="Times New Roman"/>
                        <a:sym typeface="Times New Roman"/>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0" lvl="0" indent="0" algn="l" rtl="0">
                        <a:lnSpc>
                          <a:spcPct val="100000"/>
                        </a:lnSpc>
                        <a:spcBef>
                          <a:spcPts val="0"/>
                        </a:spcBef>
                        <a:spcAft>
                          <a:spcPts val="0"/>
                        </a:spcAft>
                        <a:buNone/>
                      </a:pPr>
                      <a:endParaRPr sz="1100" u="none" strike="noStrike" cap="none">
                        <a:latin typeface="Times New Roman"/>
                        <a:ea typeface="Times New Roman"/>
                        <a:cs typeface="Times New Roman"/>
                        <a:sym typeface="Times New Roman"/>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0" lvl="0" indent="0" algn="l" rtl="0">
                        <a:lnSpc>
                          <a:spcPct val="100000"/>
                        </a:lnSpc>
                        <a:spcBef>
                          <a:spcPts val="0"/>
                        </a:spcBef>
                        <a:spcAft>
                          <a:spcPts val="0"/>
                        </a:spcAft>
                        <a:buNone/>
                      </a:pPr>
                      <a:endParaRPr sz="1100" u="none" strike="noStrike" cap="none">
                        <a:latin typeface="Times New Roman"/>
                        <a:ea typeface="Times New Roman"/>
                        <a:cs typeface="Times New Roman"/>
                        <a:sym typeface="Times New Roman"/>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3"/>
          <p:cNvSpPr txBox="1"/>
          <p:nvPr/>
        </p:nvSpPr>
        <p:spPr>
          <a:xfrm>
            <a:off x="518805" y="2995356"/>
            <a:ext cx="6838950" cy="130492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1">
                <a:solidFill>
                  <a:srgbClr val="C88C31"/>
                </a:solidFill>
                <a:latin typeface="Trebuchet MS"/>
                <a:ea typeface="Trebuchet MS"/>
                <a:cs typeface="Trebuchet MS"/>
                <a:sym typeface="Trebuchet MS"/>
              </a:rPr>
              <a:t>Learning Outcome</a:t>
            </a:r>
            <a:endParaRPr sz="1400">
              <a:solidFill>
                <a:schemeClr val="dk1"/>
              </a:solidFill>
              <a:latin typeface="Trebuchet MS"/>
              <a:ea typeface="Trebuchet MS"/>
              <a:cs typeface="Trebuchet MS"/>
              <a:sym typeface="Trebuchet MS"/>
            </a:endParaRPr>
          </a:p>
          <a:p>
            <a:pPr marL="513080" marR="0" lvl="0" indent="-292100" algn="l" rtl="0">
              <a:lnSpc>
                <a:spcPct val="100000"/>
              </a:lnSpc>
              <a:spcBef>
                <a:spcPts val="127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Get to know about different lifecycle models.</a:t>
            </a:r>
            <a:endParaRPr sz="1400">
              <a:solidFill>
                <a:schemeClr val="dk1"/>
              </a:solidFill>
              <a:latin typeface="Times New Roman"/>
              <a:ea typeface="Times New Roman"/>
              <a:cs typeface="Times New Roman"/>
              <a:sym typeface="Times New Roman"/>
            </a:endParaRPr>
          </a:p>
          <a:p>
            <a:pPr marL="513080" marR="0" lvl="0" indent="-292100" algn="l" rtl="0">
              <a:lnSpc>
                <a:spcPct val="100000"/>
              </a:lnSpc>
              <a:spcBef>
                <a:spcPts val="135"/>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Understanding importance and how to create an SRS</a:t>
            </a:r>
            <a:endParaRPr sz="1400">
              <a:solidFill>
                <a:schemeClr val="dk1"/>
              </a:solidFill>
              <a:latin typeface="Times New Roman"/>
              <a:ea typeface="Times New Roman"/>
              <a:cs typeface="Times New Roman"/>
              <a:sym typeface="Times New Roman"/>
            </a:endParaRPr>
          </a:p>
          <a:p>
            <a:pPr marL="513080" marR="0" lvl="0" indent="-292100" algn="l" rtl="0">
              <a:lnSpc>
                <a:spcPct val="100000"/>
              </a:lnSpc>
              <a:spcBef>
                <a:spcPts val="13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Knowing various commands of Github</a:t>
            </a:r>
            <a:endParaRPr sz="1400">
              <a:solidFill>
                <a:schemeClr val="dk1"/>
              </a:solidFill>
              <a:latin typeface="Times New Roman"/>
              <a:ea typeface="Times New Roman"/>
              <a:cs typeface="Times New Roman"/>
              <a:sym typeface="Times New Roman"/>
            </a:endParaRPr>
          </a:p>
          <a:p>
            <a:pPr marL="513080" marR="0" lvl="0" indent="-292100" algn="l" rtl="0">
              <a:lnSpc>
                <a:spcPct val="100000"/>
              </a:lnSpc>
              <a:spcBef>
                <a:spcPts val="135"/>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Understanding agile and scrum management techniques for efficient product development</a:t>
            </a:r>
            <a:endParaRPr sz="1400">
              <a:solidFill>
                <a:schemeClr val="dk1"/>
              </a:solidFill>
              <a:latin typeface="Times New Roman"/>
              <a:ea typeface="Times New Roman"/>
              <a:cs typeface="Times New Roman"/>
              <a:sym typeface="Times New Roman"/>
            </a:endParaRPr>
          </a:p>
        </p:txBody>
      </p:sp>
      <p:sp>
        <p:nvSpPr>
          <p:cNvPr id="70" name="Google Shape;70;p3"/>
          <p:cNvSpPr txBox="1">
            <a:spLocks noGrp="1"/>
          </p:cNvSpPr>
          <p:nvPr>
            <p:ph type="title"/>
          </p:nvPr>
        </p:nvSpPr>
        <p:spPr>
          <a:xfrm>
            <a:off x="518799" y="253375"/>
            <a:ext cx="973500" cy="2898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solidFill>
                  <a:srgbClr val="223668"/>
                </a:solidFill>
              </a:rPr>
              <a:t>Task - 1</a:t>
            </a:r>
            <a:endParaRPr/>
          </a:p>
        </p:txBody>
      </p:sp>
      <p:sp>
        <p:nvSpPr>
          <p:cNvPr id="71" name="Google Shape;71;p3"/>
          <p:cNvSpPr txBox="1"/>
          <p:nvPr/>
        </p:nvSpPr>
        <p:spPr>
          <a:xfrm>
            <a:off x="554899" y="584184"/>
            <a:ext cx="4383405" cy="1782445"/>
          </a:xfrm>
          <a:prstGeom prst="rect">
            <a:avLst/>
          </a:prstGeom>
          <a:noFill/>
          <a:ln>
            <a:noFill/>
          </a:ln>
        </p:spPr>
        <p:txBody>
          <a:bodyPr spcFirstLastPara="1" wrap="square" lIns="0" tIns="35550" rIns="0" bIns="0" anchor="t" anchorCtr="0">
            <a:spAutoFit/>
          </a:bodyPr>
          <a:lstStyle/>
          <a:p>
            <a:pPr marL="12700" marR="0" lvl="0" indent="0" algn="l" rtl="0">
              <a:lnSpc>
                <a:spcPct val="100000"/>
              </a:lnSpc>
              <a:spcBef>
                <a:spcPts val="0"/>
              </a:spcBef>
              <a:spcAft>
                <a:spcPts val="0"/>
              </a:spcAft>
              <a:buNone/>
            </a:pPr>
            <a:r>
              <a:rPr lang="en-US" sz="1600" b="1">
                <a:solidFill>
                  <a:srgbClr val="0B5394"/>
                </a:solidFill>
                <a:latin typeface="Times New Roman"/>
                <a:ea typeface="Times New Roman"/>
                <a:cs typeface="Times New Roman"/>
                <a:sym typeface="Times New Roman"/>
              </a:rPr>
              <a:t>Creation of SRS &amp; Github</a:t>
            </a:r>
            <a:endParaRPr sz="1600">
              <a:solidFill>
                <a:schemeClr val="dk1"/>
              </a:solidFill>
              <a:latin typeface="Times New Roman"/>
              <a:ea typeface="Times New Roman"/>
              <a:cs typeface="Times New Roman"/>
              <a:sym typeface="Times New Roman"/>
            </a:endParaRPr>
          </a:p>
          <a:p>
            <a:pPr marL="469900" marR="0" lvl="0" indent="-292100" algn="l" rtl="0">
              <a:lnSpc>
                <a:spcPct val="100000"/>
              </a:lnSpc>
              <a:spcBef>
                <a:spcPts val="16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Create SRS : “Your Project”</a:t>
            </a:r>
            <a:endParaRPr sz="1400">
              <a:solidFill>
                <a:schemeClr val="dk1"/>
              </a:solidFill>
              <a:latin typeface="Times New Roman"/>
              <a:ea typeface="Times New Roman"/>
              <a:cs typeface="Times New Roman"/>
              <a:sym typeface="Times New Roman"/>
            </a:endParaRPr>
          </a:p>
          <a:p>
            <a:pPr marL="469900" marR="0" lvl="0" indent="-292100" algn="l" rtl="0">
              <a:lnSpc>
                <a:spcPct val="100000"/>
              </a:lnSpc>
              <a:spcBef>
                <a:spcPts val="135"/>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Creation &amp; Set-up of Github account</a:t>
            </a:r>
            <a:endParaRPr sz="1400">
              <a:solidFill>
                <a:schemeClr val="dk1"/>
              </a:solidFill>
              <a:latin typeface="Times New Roman"/>
              <a:ea typeface="Times New Roman"/>
              <a:cs typeface="Times New Roman"/>
              <a:sym typeface="Times New Roman"/>
            </a:endParaRPr>
          </a:p>
          <a:p>
            <a:pPr marL="469900" marR="0" lvl="0" indent="-292100" algn="l" rtl="0">
              <a:lnSpc>
                <a:spcPct val="100000"/>
              </a:lnSpc>
              <a:spcBef>
                <a:spcPts val="13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Creation &amp; Hands-on to various commands of Git Bash</a:t>
            </a:r>
            <a:endParaRPr sz="1400">
              <a:solidFill>
                <a:schemeClr val="dk1"/>
              </a:solidFill>
              <a:latin typeface="Times New Roman"/>
              <a:ea typeface="Times New Roman"/>
              <a:cs typeface="Times New Roman"/>
              <a:sym typeface="Times New Roman"/>
            </a:endParaRPr>
          </a:p>
          <a:p>
            <a:pPr marL="0" marR="0" lvl="0" indent="0" algn="l" rtl="0">
              <a:lnSpc>
                <a:spcPct val="100000"/>
              </a:lnSpc>
              <a:spcBef>
                <a:spcPts val="10"/>
              </a:spcBef>
              <a:spcAft>
                <a:spcPts val="0"/>
              </a:spcAft>
              <a:buNone/>
            </a:pPr>
            <a:endParaRPr sz="2000">
              <a:solidFill>
                <a:schemeClr val="dk1"/>
              </a:solidFill>
              <a:latin typeface="Times New Roman"/>
              <a:ea typeface="Times New Roman"/>
              <a:cs typeface="Times New Roman"/>
              <a:sym typeface="Times New Roman"/>
            </a:endParaRPr>
          </a:p>
          <a:p>
            <a:pPr marL="19685" marR="0" lvl="0" indent="0" algn="l" rtl="0">
              <a:lnSpc>
                <a:spcPct val="100000"/>
              </a:lnSpc>
              <a:spcBef>
                <a:spcPts val="0"/>
              </a:spcBef>
              <a:spcAft>
                <a:spcPts val="0"/>
              </a:spcAft>
              <a:buNone/>
            </a:pPr>
            <a:r>
              <a:rPr lang="en-US" sz="1600" b="1">
                <a:solidFill>
                  <a:srgbClr val="0B5394"/>
                </a:solidFill>
                <a:latin typeface="Times New Roman"/>
                <a:ea typeface="Times New Roman"/>
                <a:cs typeface="Times New Roman"/>
                <a:sym typeface="Times New Roman"/>
              </a:rPr>
              <a:t>Evaluation Metric:</a:t>
            </a:r>
            <a:endParaRPr sz="1600">
              <a:solidFill>
                <a:schemeClr val="dk1"/>
              </a:solidFill>
              <a:latin typeface="Times New Roman"/>
              <a:ea typeface="Times New Roman"/>
              <a:cs typeface="Times New Roman"/>
              <a:sym typeface="Times New Roman"/>
            </a:endParaRPr>
          </a:p>
          <a:p>
            <a:pPr marL="476884" marR="0" lvl="0" indent="-336550" algn="l" rtl="0">
              <a:lnSpc>
                <a:spcPct val="100000"/>
              </a:lnSpc>
              <a:spcBef>
                <a:spcPts val="355"/>
              </a:spcBef>
              <a:spcAft>
                <a:spcPts val="0"/>
              </a:spcAft>
              <a:buClr>
                <a:schemeClr val="dk1"/>
              </a:buClr>
              <a:buSzPts val="1400"/>
              <a:buFont typeface="Arial"/>
              <a:buChar char="●"/>
            </a:pPr>
            <a:r>
              <a:rPr lang="en-US" sz="1400">
                <a:solidFill>
                  <a:schemeClr val="dk1"/>
                </a:solidFill>
                <a:latin typeface="Times New Roman"/>
                <a:ea typeface="Times New Roman"/>
                <a:cs typeface="Times New Roman"/>
                <a:sym typeface="Times New Roman"/>
              </a:rPr>
              <a:t>100% Completion of the above tasks</a:t>
            </a:r>
            <a:endParaRPr sz="1400">
              <a:solidFill>
                <a:schemeClr val="dk1"/>
              </a:solidFill>
              <a:latin typeface="Times New Roman"/>
              <a:ea typeface="Times New Roman"/>
              <a:cs typeface="Times New Roman"/>
              <a:sym typeface="Times New Roman"/>
            </a:endParaRPr>
          </a:p>
        </p:txBody>
      </p:sp>
      <p:pic>
        <p:nvPicPr>
          <p:cNvPr id="72" name="Google Shape;72;p3"/>
          <p:cNvPicPr preferRelativeResize="0"/>
          <p:nvPr/>
        </p:nvPicPr>
        <p:blipFill rotWithShape="1">
          <a:blip r:embed="rId3">
            <a:alphaModFix/>
          </a:blip>
          <a:srcRect/>
          <a:stretch/>
        </p:blipFill>
        <p:spPr>
          <a:xfrm>
            <a:off x="5962802" y="0"/>
            <a:ext cx="3181197" cy="497273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4"/>
          <p:cNvSpPr txBox="1">
            <a:spLocks noGrp="1"/>
          </p:cNvSpPr>
          <p:nvPr>
            <p:ph type="title"/>
          </p:nvPr>
        </p:nvSpPr>
        <p:spPr>
          <a:xfrm>
            <a:off x="518804" y="253377"/>
            <a:ext cx="216090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solidFill>
                  <a:srgbClr val="223668"/>
                </a:solidFill>
              </a:rPr>
              <a:t>Step-Wise Description</a:t>
            </a:r>
            <a:endParaRPr/>
          </a:p>
        </p:txBody>
      </p:sp>
      <p:pic>
        <p:nvPicPr>
          <p:cNvPr id="78" name="Google Shape;78;p4"/>
          <p:cNvPicPr preferRelativeResize="0"/>
          <p:nvPr/>
        </p:nvPicPr>
        <p:blipFill rotWithShape="1">
          <a:blip r:embed="rId3">
            <a:alphaModFix/>
          </a:blip>
          <a:srcRect/>
          <a:stretch/>
        </p:blipFill>
        <p:spPr>
          <a:xfrm>
            <a:off x="5962802" y="0"/>
            <a:ext cx="3181197" cy="4972736"/>
          </a:xfrm>
          <a:prstGeom prst="rect">
            <a:avLst/>
          </a:prstGeom>
          <a:noFill/>
          <a:ln>
            <a:noFill/>
          </a:ln>
        </p:spPr>
      </p:pic>
      <p:sp>
        <p:nvSpPr>
          <p:cNvPr id="79" name="Google Shape;79;p4"/>
          <p:cNvSpPr txBox="1"/>
          <p:nvPr/>
        </p:nvSpPr>
        <p:spPr>
          <a:xfrm>
            <a:off x="385375" y="801025"/>
            <a:ext cx="8402400" cy="4104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None/>
            </a:pPr>
            <a:r>
              <a:rPr lang="en-US" sz="1600">
                <a:solidFill>
                  <a:schemeClr val="dk1"/>
                </a:solidFill>
                <a:latin typeface="Times New Roman"/>
                <a:ea typeface="Times New Roman"/>
                <a:cs typeface="Times New Roman"/>
                <a:sym typeface="Times New Roman"/>
              </a:rPr>
              <a:t>1.Registration and login</a:t>
            </a:r>
            <a:endParaRPr sz="16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a:solidFill>
                <a:schemeClr val="dk1"/>
              </a:solidFill>
              <a:latin typeface="Times New Roman"/>
              <a:ea typeface="Times New Roman"/>
              <a:cs typeface="Times New Roman"/>
              <a:sym typeface="Times New Roman"/>
            </a:endParaRPr>
          </a:p>
          <a:p>
            <a:pPr marL="0" marR="6490970" lvl="0" indent="0" algn="l" rtl="0">
              <a:lnSpc>
                <a:spcPct val="161400"/>
              </a:lnSpc>
              <a:spcBef>
                <a:spcPts val="280"/>
              </a:spcBef>
              <a:spcAft>
                <a:spcPts val="0"/>
              </a:spcAft>
              <a:buNone/>
            </a:pPr>
            <a:r>
              <a:rPr lang="en-US" sz="1600">
                <a:solidFill>
                  <a:schemeClr val="dk1"/>
                </a:solidFill>
                <a:latin typeface="Times New Roman"/>
                <a:ea typeface="Times New Roman"/>
                <a:cs typeface="Times New Roman"/>
                <a:sym typeface="Times New Roman"/>
              </a:rPr>
              <a:t>2.Edit profile settings  </a:t>
            </a:r>
            <a:endParaRPr sz="1600">
              <a:solidFill>
                <a:schemeClr val="dk1"/>
              </a:solidFill>
              <a:latin typeface="Times New Roman"/>
              <a:ea typeface="Times New Roman"/>
              <a:cs typeface="Times New Roman"/>
              <a:sym typeface="Times New Roman"/>
            </a:endParaRPr>
          </a:p>
          <a:p>
            <a:pPr marL="0" marR="6490970" lvl="0" indent="0" algn="l" rtl="0">
              <a:lnSpc>
                <a:spcPct val="161400"/>
              </a:lnSpc>
              <a:spcBef>
                <a:spcPts val="280"/>
              </a:spcBef>
              <a:spcAft>
                <a:spcPts val="0"/>
              </a:spcAft>
              <a:buNone/>
            </a:pPr>
            <a:r>
              <a:rPr lang="en-US" sz="1600">
                <a:solidFill>
                  <a:schemeClr val="dk1"/>
                </a:solidFill>
                <a:latin typeface="Times New Roman"/>
                <a:ea typeface="Times New Roman"/>
                <a:cs typeface="Times New Roman"/>
                <a:sym typeface="Times New Roman"/>
              </a:rPr>
              <a:t>3</a:t>
            </a:r>
            <a:r>
              <a:rPr lang="en-US" sz="1700">
                <a:solidFill>
                  <a:schemeClr val="dk1"/>
                </a:solidFill>
                <a:latin typeface="Times New Roman"/>
                <a:ea typeface="Times New Roman"/>
                <a:cs typeface="Times New Roman"/>
                <a:sym typeface="Times New Roman"/>
              </a:rPr>
              <a:t>.</a:t>
            </a:r>
            <a:r>
              <a:rPr lang="en-US" sz="1600">
                <a:solidFill>
                  <a:schemeClr val="dk1"/>
                </a:solidFill>
                <a:latin typeface="Times New Roman"/>
                <a:ea typeface="Times New Roman"/>
                <a:cs typeface="Times New Roman"/>
                <a:sym typeface="Times New Roman"/>
              </a:rPr>
              <a:t>Search user</a:t>
            </a:r>
            <a:endParaRPr sz="1600">
              <a:solidFill>
                <a:schemeClr val="dk1"/>
              </a:solidFill>
              <a:latin typeface="Times New Roman"/>
              <a:ea typeface="Times New Roman"/>
              <a:cs typeface="Times New Roman"/>
              <a:sym typeface="Times New Roman"/>
            </a:endParaRPr>
          </a:p>
          <a:p>
            <a:pPr marL="0" marR="6490970" lvl="0" indent="0" algn="l" rtl="0">
              <a:lnSpc>
                <a:spcPct val="161400"/>
              </a:lnSpc>
              <a:spcBef>
                <a:spcPts val="280"/>
              </a:spcBef>
              <a:spcAft>
                <a:spcPts val="0"/>
              </a:spcAft>
              <a:buNone/>
            </a:pPr>
            <a:r>
              <a:rPr lang="en-US" sz="1600">
                <a:solidFill>
                  <a:schemeClr val="dk1"/>
                </a:solidFill>
                <a:latin typeface="Times New Roman"/>
                <a:ea typeface="Times New Roman"/>
                <a:cs typeface="Times New Roman"/>
                <a:sym typeface="Times New Roman"/>
              </a:rPr>
              <a:t>4.Message to user</a:t>
            </a:r>
            <a:endParaRPr sz="1600">
              <a:solidFill>
                <a:schemeClr val="dk1"/>
              </a:solidFill>
              <a:latin typeface="Times New Roman"/>
              <a:ea typeface="Times New Roman"/>
              <a:cs typeface="Times New Roman"/>
              <a:sym typeface="Times New Roman"/>
            </a:endParaRPr>
          </a:p>
          <a:p>
            <a:pPr marL="0" marR="0" lvl="0" indent="0" algn="l" rtl="0">
              <a:lnSpc>
                <a:spcPct val="100000"/>
              </a:lnSpc>
              <a:spcBef>
                <a:spcPts val="545"/>
              </a:spcBef>
              <a:spcAft>
                <a:spcPts val="0"/>
              </a:spcAft>
              <a:buNone/>
            </a:pPr>
            <a:r>
              <a:rPr lang="en-US" sz="1600">
                <a:solidFill>
                  <a:schemeClr val="dk1"/>
                </a:solidFill>
                <a:latin typeface="Times New Roman"/>
                <a:ea typeface="Times New Roman"/>
                <a:cs typeface="Times New Roman"/>
                <a:sym typeface="Times New Roman"/>
              </a:rPr>
              <a:t>5.Create group chat</a:t>
            </a:r>
            <a:endParaRPr sz="16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700">
              <a:solidFill>
                <a:schemeClr val="dk1"/>
              </a:solidFill>
              <a:latin typeface="Times New Roman"/>
              <a:ea typeface="Times New Roman"/>
              <a:cs typeface="Times New Roman"/>
              <a:sym typeface="Times New Roman"/>
            </a:endParaRPr>
          </a:p>
          <a:p>
            <a:pPr marL="0" marR="0" lvl="0" indent="0" algn="l" rtl="0">
              <a:lnSpc>
                <a:spcPct val="100000"/>
              </a:lnSpc>
              <a:spcBef>
                <a:spcPts val="30"/>
              </a:spcBef>
              <a:spcAft>
                <a:spcPts val="0"/>
              </a:spcAft>
              <a:buNone/>
            </a:pPr>
            <a:endParaRPr sz="1500">
              <a:solidFill>
                <a:schemeClr val="dk1"/>
              </a:solidFill>
              <a:latin typeface="Times New Roman"/>
              <a:ea typeface="Times New Roman"/>
              <a:cs typeface="Times New Roman"/>
              <a:sym typeface="Times New Roman"/>
            </a:endParaRPr>
          </a:p>
          <a:p>
            <a:pPr marL="247015" marR="0" lvl="0" indent="0" algn="l" rtl="0">
              <a:lnSpc>
                <a:spcPct val="100000"/>
              </a:lnSpc>
              <a:spcBef>
                <a:spcPts val="0"/>
              </a:spcBef>
              <a:spcAft>
                <a:spcPts val="0"/>
              </a:spcAft>
              <a:buNone/>
            </a:pPr>
            <a:r>
              <a:rPr lang="en-US" sz="1800" b="1">
                <a:solidFill>
                  <a:srgbClr val="C88C31"/>
                </a:solidFill>
                <a:latin typeface="Times New Roman"/>
                <a:ea typeface="Times New Roman"/>
                <a:cs typeface="Times New Roman"/>
                <a:sym typeface="Times New Roman"/>
              </a:rPr>
              <a:t>Summary of your task</a:t>
            </a:r>
            <a:endParaRPr sz="1800">
              <a:solidFill>
                <a:schemeClr val="dk1"/>
              </a:solidFill>
              <a:latin typeface="Times New Roman"/>
              <a:ea typeface="Times New Roman"/>
              <a:cs typeface="Times New Roman"/>
              <a:sym typeface="Times New Roman"/>
            </a:endParaRPr>
          </a:p>
          <a:p>
            <a:pPr marL="146050" marR="5080" lvl="0" indent="0" algn="l" rtl="0">
              <a:lnSpc>
                <a:spcPct val="100000"/>
              </a:lnSpc>
              <a:spcBef>
                <a:spcPts val="740"/>
              </a:spcBef>
              <a:spcAft>
                <a:spcPts val="0"/>
              </a:spcAft>
              <a:buNone/>
            </a:pPr>
            <a:r>
              <a:rPr lang="en-US" sz="1400">
                <a:solidFill>
                  <a:schemeClr val="dk1"/>
                </a:solidFill>
                <a:latin typeface="Arial"/>
                <a:ea typeface="Arial"/>
                <a:cs typeface="Arial"/>
                <a:sym typeface="Arial"/>
              </a:rPr>
              <a:t>Generating Responses: Depending on the input and context, I provide human-like responses that include  pertinent information, thoughtful dialogue, and question-and-answer exchanges.</a:t>
            </a:r>
            <a:endParaRPr sz="1400">
              <a:solidFill>
                <a:schemeClr val="dk1"/>
              </a:solidFill>
              <a:latin typeface="Arial"/>
              <a:ea typeface="Arial"/>
              <a:cs typeface="Arial"/>
              <a:sym typeface="Arial"/>
            </a:endParaRPr>
          </a:p>
          <a:p>
            <a:pPr marL="0" marR="0" lvl="0" indent="0" algn="l" rtl="0">
              <a:lnSpc>
                <a:spcPct val="100000"/>
              </a:lnSpc>
              <a:spcBef>
                <a:spcPts val="25"/>
              </a:spcBef>
              <a:spcAft>
                <a:spcPts val="0"/>
              </a:spcAft>
              <a:buNone/>
            </a:pPr>
            <a:endParaRPr sz="1450">
              <a:solidFill>
                <a:schemeClr val="dk1"/>
              </a:solidFill>
              <a:latin typeface="Arial"/>
              <a:ea typeface="Arial"/>
              <a:cs typeface="Arial"/>
              <a:sym typeface="Arial"/>
            </a:endParaRPr>
          </a:p>
          <a:p>
            <a:pPr marL="146050" marR="325120" lvl="0" indent="0" algn="l" rtl="0">
              <a:lnSpc>
                <a:spcPct val="100000"/>
              </a:lnSpc>
              <a:spcBef>
                <a:spcPts val="5"/>
              </a:spcBef>
              <a:spcAft>
                <a:spcPts val="0"/>
              </a:spcAft>
              <a:buNone/>
            </a:pPr>
            <a:r>
              <a:rPr lang="en-US" sz="1400">
                <a:solidFill>
                  <a:schemeClr val="dk1"/>
                </a:solidFill>
                <a:latin typeface="Arial"/>
                <a:ea typeface="Arial"/>
                <a:cs typeface="Arial"/>
                <a:sym typeface="Arial"/>
              </a:rPr>
              <a:t>Maintaining Context: Throughout the chat, I was able to provide comments that were both logical and  pertinent to the context since I could recall it.</a:t>
            </a:r>
            <a:endParaRPr sz="14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grpSp>
        <p:nvGrpSpPr>
          <p:cNvPr id="84" name="Google Shape;84;p5"/>
          <p:cNvGrpSpPr/>
          <p:nvPr/>
        </p:nvGrpSpPr>
        <p:grpSpPr>
          <a:xfrm>
            <a:off x="0" y="0"/>
            <a:ext cx="9143989" cy="5143494"/>
            <a:chOff x="0" y="0"/>
            <a:chExt cx="9143989" cy="5143494"/>
          </a:xfrm>
        </p:grpSpPr>
        <p:pic>
          <p:nvPicPr>
            <p:cNvPr id="85" name="Google Shape;85;p5"/>
            <p:cNvPicPr preferRelativeResize="0"/>
            <p:nvPr/>
          </p:nvPicPr>
          <p:blipFill rotWithShape="1">
            <a:blip r:embed="rId3">
              <a:alphaModFix/>
            </a:blip>
            <a:srcRect/>
            <a:stretch/>
          </p:blipFill>
          <p:spPr>
            <a:xfrm>
              <a:off x="0" y="0"/>
              <a:ext cx="9143989" cy="5143494"/>
            </a:xfrm>
            <a:prstGeom prst="rect">
              <a:avLst/>
            </a:prstGeom>
            <a:noFill/>
            <a:ln>
              <a:noFill/>
            </a:ln>
          </p:spPr>
        </p:pic>
        <p:sp>
          <p:nvSpPr>
            <p:cNvPr id="86" name="Google Shape;86;p5"/>
            <p:cNvSpPr/>
            <p:nvPr/>
          </p:nvSpPr>
          <p:spPr>
            <a:xfrm>
              <a:off x="0" y="202405"/>
              <a:ext cx="135890" cy="344170"/>
            </a:xfrm>
            <a:custGeom>
              <a:avLst/>
              <a:gdLst/>
              <a:ahLst/>
              <a:cxnLst/>
              <a:rect l="l" t="t" r="r" b="b"/>
              <a:pathLst>
                <a:path w="135890" h="344170" extrusionOk="0">
                  <a:moveTo>
                    <a:pt x="135730" y="344090"/>
                  </a:moveTo>
                  <a:lnTo>
                    <a:pt x="0" y="344090"/>
                  </a:lnTo>
                  <a:lnTo>
                    <a:pt x="0" y="0"/>
                  </a:lnTo>
                  <a:lnTo>
                    <a:pt x="135730" y="0"/>
                  </a:lnTo>
                  <a:lnTo>
                    <a:pt x="135730" y="344090"/>
                  </a:lnTo>
                  <a:close/>
                </a:path>
              </a:pathLst>
            </a:custGeom>
            <a:solidFill>
              <a:srgbClr val="22366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7" name="Google Shape;87;p5"/>
            <p:cNvPicPr preferRelativeResize="0"/>
            <p:nvPr/>
          </p:nvPicPr>
          <p:blipFill rotWithShape="1">
            <a:blip r:embed="rId4">
              <a:alphaModFix/>
            </a:blip>
            <a:srcRect/>
            <a:stretch/>
          </p:blipFill>
          <p:spPr>
            <a:xfrm>
              <a:off x="2625375" y="1060409"/>
              <a:ext cx="3885071" cy="3371042"/>
            </a:xfrm>
            <a:prstGeom prst="rect">
              <a:avLst/>
            </a:prstGeom>
            <a:noFill/>
            <a:ln>
              <a:noFill/>
            </a:ln>
          </p:spPr>
        </p:pic>
        <p:pic>
          <p:nvPicPr>
            <p:cNvPr id="88" name="Google Shape;88;p5"/>
            <p:cNvPicPr preferRelativeResize="0"/>
            <p:nvPr/>
          </p:nvPicPr>
          <p:blipFill rotWithShape="1">
            <a:blip r:embed="rId5">
              <a:alphaModFix/>
            </a:blip>
            <a:srcRect/>
            <a:stretch/>
          </p:blipFill>
          <p:spPr>
            <a:xfrm>
              <a:off x="6618722" y="2307724"/>
              <a:ext cx="81926" cy="81925"/>
            </a:xfrm>
            <a:prstGeom prst="rect">
              <a:avLst/>
            </a:prstGeom>
            <a:noFill/>
            <a:ln>
              <a:noFill/>
            </a:ln>
          </p:spPr>
        </p:pic>
        <p:pic>
          <p:nvPicPr>
            <p:cNvPr id="89" name="Google Shape;89;p5"/>
            <p:cNvPicPr preferRelativeResize="0"/>
            <p:nvPr/>
          </p:nvPicPr>
          <p:blipFill rotWithShape="1">
            <a:blip r:embed="rId6">
              <a:alphaModFix/>
            </a:blip>
            <a:srcRect/>
            <a:stretch/>
          </p:blipFill>
          <p:spPr>
            <a:xfrm>
              <a:off x="6426200" y="3559912"/>
              <a:ext cx="81926" cy="81925"/>
            </a:xfrm>
            <a:prstGeom prst="rect">
              <a:avLst/>
            </a:prstGeom>
            <a:noFill/>
            <a:ln>
              <a:noFill/>
            </a:ln>
          </p:spPr>
        </p:pic>
        <p:pic>
          <p:nvPicPr>
            <p:cNvPr id="90" name="Google Shape;90;p5"/>
            <p:cNvPicPr preferRelativeResize="0"/>
            <p:nvPr/>
          </p:nvPicPr>
          <p:blipFill rotWithShape="1">
            <a:blip r:embed="rId5">
              <a:alphaModFix/>
            </a:blip>
            <a:srcRect/>
            <a:stretch/>
          </p:blipFill>
          <p:spPr>
            <a:xfrm>
              <a:off x="5448687" y="4377659"/>
              <a:ext cx="81925" cy="81925"/>
            </a:xfrm>
            <a:prstGeom prst="rect">
              <a:avLst/>
            </a:prstGeom>
            <a:noFill/>
            <a:ln>
              <a:noFill/>
            </a:ln>
          </p:spPr>
        </p:pic>
        <p:pic>
          <p:nvPicPr>
            <p:cNvPr id="91" name="Google Shape;91;p5"/>
            <p:cNvPicPr preferRelativeResize="0"/>
            <p:nvPr/>
          </p:nvPicPr>
          <p:blipFill rotWithShape="1">
            <a:blip r:embed="rId7">
              <a:alphaModFix/>
            </a:blip>
            <a:srcRect/>
            <a:stretch/>
          </p:blipFill>
          <p:spPr>
            <a:xfrm>
              <a:off x="6444214" y="1082319"/>
              <a:ext cx="81925" cy="81925"/>
            </a:xfrm>
            <a:prstGeom prst="rect">
              <a:avLst/>
            </a:prstGeom>
            <a:noFill/>
            <a:ln>
              <a:noFill/>
            </a:ln>
          </p:spPr>
        </p:pic>
        <p:pic>
          <p:nvPicPr>
            <p:cNvPr id="92" name="Google Shape;92;p5"/>
            <p:cNvPicPr preferRelativeResize="0"/>
            <p:nvPr/>
          </p:nvPicPr>
          <p:blipFill rotWithShape="1">
            <a:blip r:embed="rId5">
              <a:alphaModFix/>
            </a:blip>
            <a:srcRect/>
            <a:stretch/>
          </p:blipFill>
          <p:spPr>
            <a:xfrm>
              <a:off x="2441263" y="2307725"/>
              <a:ext cx="81925" cy="81925"/>
            </a:xfrm>
            <a:prstGeom prst="rect">
              <a:avLst/>
            </a:prstGeom>
            <a:noFill/>
            <a:ln>
              <a:noFill/>
            </a:ln>
          </p:spPr>
        </p:pic>
        <p:pic>
          <p:nvPicPr>
            <p:cNvPr id="93" name="Google Shape;93;p5"/>
            <p:cNvPicPr preferRelativeResize="0"/>
            <p:nvPr/>
          </p:nvPicPr>
          <p:blipFill rotWithShape="1">
            <a:blip r:embed="rId7">
              <a:alphaModFix/>
            </a:blip>
            <a:srcRect/>
            <a:stretch/>
          </p:blipFill>
          <p:spPr>
            <a:xfrm>
              <a:off x="2619761" y="3566685"/>
              <a:ext cx="81925" cy="81925"/>
            </a:xfrm>
            <a:prstGeom prst="rect">
              <a:avLst/>
            </a:prstGeom>
            <a:noFill/>
            <a:ln>
              <a:noFill/>
            </a:ln>
          </p:spPr>
        </p:pic>
        <p:pic>
          <p:nvPicPr>
            <p:cNvPr id="94" name="Google Shape;94;p5"/>
            <p:cNvPicPr preferRelativeResize="0"/>
            <p:nvPr/>
          </p:nvPicPr>
          <p:blipFill rotWithShape="1">
            <a:blip r:embed="rId8">
              <a:alphaModFix/>
            </a:blip>
            <a:srcRect/>
            <a:stretch/>
          </p:blipFill>
          <p:spPr>
            <a:xfrm>
              <a:off x="3592731" y="4377659"/>
              <a:ext cx="81925" cy="81925"/>
            </a:xfrm>
            <a:prstGeom prst="rect">
              <a:avLst/>
            </a:prstGeom>
            <a:noFill/>
            <a:ln>
              <a:noFill/>
            </a:ln>
          </p:spPr>
        </p:pic>
        <p:pic>
          <p:nvPicPr>
            <p:cNvPr id="95" name="Google Shape;95;p5"/>
            <p:cNvPicPr preferRelativeResize="0"/>
            <p:nvPr/>
          </p:nvPicPr>
          <p:blipFill rotWithShape="1">
            <a:blip r:embed="rId7">
              <a:alphaModFix/>
            </a:blip>
            <a:srcRect/>
            <a:stretch/>
          </p:blipFill>
          <p:spPr>
            <a:xfrm>
              <a:off x="2619761" y="1089093"/>
              <a:ext cx="81925" cy="81925"/>
            </a:xfrm>
            <a:prstGeom prst="rect">
              <a:avLst/>
            </a:prstGeom>
            <a:noFill/>
            <a:ln>
              <a:noFill/>
            </a:ln>
          </p:spPr>
        </p:pic>
        <p:sp>
          <p:nvSpPr>
            <p:cNvPr id="96" name="Google Shape;96;p5"/>
            <p:cNvSpPr/>
            <p:nvPr/>
          </p:nvSpPr>
          <p:spPr>
            <a:xfrm>
              <a:off x="3551613" y="1394867"/>
              <a:ext cx="2054225" cy="2054225"/>
            </a:xfrm>
            <a:custGeom>
              <a:avLst/>
              <a:gdLst/>
              <a:ahLst/>
              <a:cxnLst/>
              <a:rect l="l" t="t" r="r" b="b"/>
              <a:pathLst>
                <a:path w="2054225" h="2054225" extrusionOk="0">
                  <a:moveTo>
                    <a:pt x="1026991" y="2053983"/>
                  </a:moveTo>
                  <a:lnTo>
                    <a:pt x="978646" y="2052865"/>
                  </a:lnTo>
                  <a:lnTo>
                    <a:pt x="930876" y="2049544"/>
                  </a:lnTo>
                  <a:lnTo>
                    <a:pt x="883731" y="2044070"/>
                  </a:lnTo>
                  <a:lnTo>
                    <a:pt x="837260" y="2036492"/>
                  </a:lnTo>
                  <a:lnTo>
                    <a:pt x="791511" y="2026859"/>
                  </a:lnTo>
                  <a:lnTo>
                    <a:pt x="746536" y="2015221"/>
                  </a:lnTo>
                  <a:lnTo>
                    <a:pt x="702382" y="2001626"/>
                  </a:lnTo>
                  <a:lnTo>
                    <a:pt x="659100" y="1986124"/>
                  </a:lnTo>
                  <a:lnTo>
                    <a:pt x="616738" y="1968765"/>
                  </a:lnTo>
                  <a:lnTo>
                    <a:pt x="575346" y="1949598"/>
                  </a:lnTo>
                  <a:lnTo>
                    <a:pt x="534974" y="1928672"/>
                  </a:lnTo>
                  <a:lnTo>
                    <a:pt x="495669" y="1906036"/>
                  </a:lnTo>
                  <a:lnTo>
                    <a:pt x="457483" y="1881740"/>
                  </a:lnTo>
                  <a:lnTo>
                    <a:pt x="420463" y="1855833"/>
                  </a:lnTo>
                  <a:lnTo>
                    <a:pt x="384660" y="1828364"/>
                  </a:lnTo>
                  <a:lnTo>
                    <a:pt x="350123" y="1799383"/>
                  </a:lnTo>
                  <a:lnTo>
                    <a:pt x="316901" y="1768939"/>
                  </a:lnTo>
                  <a:lnTo>
                    <a:pt x="285043" y="1737081"/>
                  </a:lnTo>
                  <a:lnTo>
                    <a:pt x="254599" y="1703859"/>
                  </a:lnTo>
                  <a:lnTo>
                    <a:pt x="225618" y="1669322"/>
                  </a:lnTo>
                  <a:lnTo>
                    <a:pt x="198149" y="1633519"/>
                  </a:lnTo>
                  <a:lnTo>
                    <a:pt x="172242" y="1596500"/>
                  </a:lnTo>
                  <a:lnTo>
                    <a:pt x="147946" y="1558313"/>
                  </a:lnTo>
                  <a:lnTo>
                    <a:pt x="125310" y="1519009"/>
                  </a:lnTo>
                  <a:lnTo>
                    <a:pt x="104384" y="1478636"/>
                  </a:lnTo>
                  <a:lnTo>
                    <a:pt x="85217" y="1437244"/>
                  </a:lnTo>
                  <a:lnTo>
                    <a:pt x="67858" y="1394882"/>
                  </a:lnTo>
                  <a:lnTo>
                    <a:pt x="52356" y="1351600"/>
                  </a:lnTo>
                  <a:lnTo>
                    <a:pt x="38762" y="1307446"/>
                  </a:lnTo>
                  <a:lnTo>
                    <a:pt x="27123" y="1262471"/>
                  </a:lnTo>
                  <a:lnTo>
                    <a:pt x="17490" y="1216723"/>
                  </a:lnTo>
                  <a:lnTo>
                    <a:pt x="9912" y="1170251"/>
                  </a:lnTo>
                  <a:lnTo>
                    <a:pt x="4438" y="1123106"/>
                  </a:lnTo>
                  <a:lnTo>
                    <a:pt x="1117" y="1075336"/>
                  </a:lnTo>
                  <a:lnTo>
                    <a:pt x="0" y="1026991"/>
                  </a:lnTo>
                  <a:lnTo>
                    <a:pt x="1117" y="978646"/>
                  </a:lnTo>
                  <a:lnTo>
                    <a:pt x="4438" y="930876"/>
                  </a:lnTo>
                  <a:lnTo>
                    <a:pt x="9912" y="883731"/>
                  </a:lnTo>
                  <a:lnTo>
                    <a:pt x="17490" y="837259"/>
                  </a:lnTo>
                  <a:lnTo>
                    <a:pt x="27123" y="791511"/>
                  </a:lnTo>
                  <a:lnTo>
                    <a:pt x="38762" y="746536"/>
                  </a:lnTo>
                  <a:lnTo>
                    <a:pt x="52356" y="702382"/>
                  </a:lnTo>
                  <a:lnTo>
                    <a:pt x="67858" y="659100"/>
                  </a:lnTo>
                  <a:lnTo>
                    <a:pt x="85217" y="616738"/>
                  </a:lnTo>
                  <a:lnTo>
                    <a:pt x="104384" y="575346"/>
                  </a:lnTo>
                  <a:lnTo>
                    <a:pt x="125310" y="534973"/>
                  </a:lnTo>
                  <a:lnTo>
                    <a:pt x="147946" y="495669"/>
                  </a:lnTo>
                  <a:lnTo>
                    <a:pt x="172242" y="457483"/>
                  </a:lnTo>
                  <a:lnTo>
                    <a:pt x="198149" y="420463"/>
                  </a:lnTo>
                  <a:lnTo>
                    <a:pt x="225618" y="384660"/>
                  </a:lnTo>
                  <a:lnTo>
                    <a:pt x="254599" y="350123"/>
                  </a:lnTo>
                  <a:lnTo>
                    <a:pt x="285043" y="316901"/>
                  </a:lnTo>
                  <a:lnTo>
                    <a:pt x="316901" y="285043"/>
                  </a:lnTo>
                  <a:lnTo>
                    <a:pt x="350123" y="254599"/>
                  </a:lnTo>
                  <a:lnTo>
                    <a:pt x="384660" y="225618"/>
                  </a:lnTo>
                  <a:lnTo>
                    <a:pt x="420463" y="198149"/>
                  </a:lnTo>
                  <a:lnTo>
                    <a:pt x="457483" y="172242"/>
                  </a:lnTo>
                  <a:lnTo>
                    <a:pt x="495669" y="147946"/>
                  </a:lnTo>
                  <a:lnTo>
                    <a:pt x="534974" y="125310"/>
                  </a:lnTo>
                  <a:lnTo>
                    <a:pt x="575346" y="104384"/>
                  </a:lnTo>
                  <a:lnTo>
                    <a:pt x="616738" y="85217"/>
                  </a:lnTo>
                  <a:lnTo>
                    <a:pt x="659100" y="67858"/>
                  </a:lnTo>
                  <a:lnTo>
                    <a:pt x="702382" y="52356"/>
                  </a:lnTo>
                  <a:lnTo>
                    <a:pt x="746536" y="38762"/>
                  </a:lnTo>
                  <a:lnTo>
                    <a:pt x="791511" y="27123"/>
                  </a:lnTo>
                  <a:lnTo>
                    <a:pt x="837260" y="17490"/>
                  </a:lnTo>
                  <a:lnTo>
                    <a:pt x="883731" y="9912"/>
                  </a:lnTo>
                  <a:lnTo>
                    <a:pt x="930876" y="4438"/>
                  </a:lnTo>
                  <a:lnTo>
                    <a:pt x="978646" y="1117"/>
                  </a:lnTo>
                  <a:lnTo>
                    <a:pt x="1026991" y="0"/>
                  </a:lnTo>
                  <a:lnTo>
                    <a:pt x="1077917" y="1262"/>
                  </a:lnTo>
                  <a:lnTo>
                    <a:pt x="1128497" y="5025"/>
                  </a:lnTo>
                  <a:lnTo>
                    <a:pt x="1178647" y="11254"/>
                  </a:lnTo>
                  <a:lnTo>
                    <a:pt x="1228283" y="19915"/>
                  </a:lnTo>
                  <a:lnTo>
                    <a:pt x="1277321" y="30972"/>
                  </a:lnTo>
                  <a:lnTo>
                    <a:pt x="1325676" y="44391"/>
                  </a:lnTo>
                  <a:lnTo>
                    <a:pt x="1373265" y="60137"/>
                  </a:lnTo>
                  <a:lnTo>
                    <a:pt x="1420004" y="78175"/>
                  </a:lnTo>
                  <a:lnTo>
                    <a:pt x="1465807" y="98469"/>
                  </a:lnTo>
                  <a:lnTo>
                    <a:pt x="1510592" y="120986"/>
                  </a:lnTo>
                  <a:lnTo>
                    <a:pt x="1554273" y="145690"/>
                  </a:lnTo>
                  <a:lnTo>
                    <a:pt x="1596766" y="172546"/>
                  </a:lnTo>
                  <a:lnTo>
                    <a:pt x="1637989" y="201520"/>
                  </a:lnTo>
                  <a:lnTo>
                    <a:pt x="1677855" y="232577"/>
                  </a:lnTo>
                  <a:lnTo>
                    <a:pt x="1716281" y="265681"/>
                  </a:lnTo>
                  <a:lnTo>
                    <a:pt x="1753184" y="300798"/>
                  </a:lnTo>
                  <a:lnTo>
                    <a:pt x="1788301" y="337701"/>
                  </a:lnTo>
                  <a:lnTo>
                    <a:pt x="1821405" y="376127"/>
                  </a:lnTo>
                  <a:lnTo>
                    <a:pt x="1852462" y="415993"/>
                  </a:lnTo>
                  <a:lnTo>
                    <a:pt x="1881436" y="457215"/>
                  </a:lnTo>
                  <a:lnTo>
                    <a:pt x="1908292" y="499709"/>
                  </a:lnTo>
                  <a:lnTo>
                    <a:pt x="1932996" y="543390"/>
                  </a:lnTo>
                  <a:lnTo>
                    <a:pt x="1955513" y="588175"/>
                  </a:lnTo>
                  <a:lnTo>
                    <a:pt x="1975807" y="633978"/>
                  </a:lnTo>
                  <a:lnTo>
                    <a:pt x="1993845" y="680717"/>
                  </a:lnTo>
                  <a:lnTo>
                    <a:pt x="2009591" y="728306"/>
                  </a:lnTo>
                  <a:lnTo>
                    <a:pt x="2023009" y="776661"/>
                  </a:lnTo>
                  <a:lnTo>
                    <a:pt x="2034067" y="825699"/>
                  </a:lnTo>
                  <a:lnTo>
                    <a:pt x="2042728" y="875335"/>
                  </a:lnTo>
                  <a:lnTo>
                    <a:pt x="2048957" y="925485"/>
                  </a:lnTo>
                  <a:lnTo>
                    <a:pt x="2052720" y="976065"/>
                  </a:lnTo>
                  <a:lnTo>
                    <a:pt x="2053982" y="1026991"/>
                  </a:lnTo>
                  <a:lnTo>
                    <a:pt x="2052865" y="1075336"/>
                  </a:lnTo>
                  <a:lnTo>
                    <a:pt x="2049544" y="1123106"/>
                  </a:lnTo>
                  <a:lnTo>
                    <a:pt x="2044070" y="1170251"/>
                  </a:lnTo>
                  <a:lnTo>
                    <a:pt x="2036492" y="1216723"/>
                  </a:lnTo>
                  <a:lnTo>
                    <a:pt x="2026859" y="1262471"/>
                  </a:lnTo>
                  <a:lnTo>
                    <a:pt x="2015220" y="1307446"/>
                  </a:lnTo>
                  <a:lnTo>
                    <a:pt x="2001626" y="1351600"/>
                  </a:lnTo>
                  <a:lnTo>
                    <a:pt x="1986124" y="1394882"/>
                  </a:lnTo>
                  <a:lnTo>
                    <a:pt x="1968765" y="1437244"/>
                  </a:lnTo>
                  <a:lnTo>
                    <a:pt x="1949598" y="1478636"/>
                  </a:lnTo>
                  <a:lnTo>
                    <a:pt x="1928672" y="1519009"/>
                  </a:lnTo>
                  <a:lnTo>
                    <a:pt x="1906036" y="1558313"/>
                  </a:lnTo>
                  <a:lnTo>
                    <a:pt x="1881740" y="1596500"/>
                  </a:lnTo>
                  <a:lnTo>
                    <a:pt x="1855833" y="1633519"/>
                  </a:lnTo>
                  <a:lnTo>
                    <a:pt x="1828364" y="1669322"/>
                  </a:lnTo>
                  <a:lnTo>
                    <a:pt x="1799383" y="1703859"/>
                  </a:lnTo>
                  <a:lnTo>
                    <a:pt x="1768939" y="1737081"/>
                  </a:lnTo>
                  <a:lnTo>
                    <a:pt x="1737081" y="1768939"/>
                  </a:lnTo>
                  <a:lnTo>
                    <a:pt x="1703859" y="1799383"/>
                  </a:lnTo>
                  <a:lnTo>
                    <a:pt x="1669322" y="1828364"/>
                  </a:lnTo>
                  <a:lnTo>
                    <a:pt x="1633519" y="1855833"/>
                  </a:lnTo>
                  <a:lnTo>
                    <a:pt x="1596499" y="1881740"/>
                  </a:lnTo>
                  <a:lnTo>
                    <a:pt x="1558313" y="1906036"/>
                  </a:lnTo>
                  <a:lnTo>
                    <a:pt x="1519009" y="1928672"/>
                  </a:lnTo>
                  <a:lnTo>
                    <a:pt x="1478636" y="1949598"/>
                  </a:lnTo>
                  <a:lnTo>
                    <a:pt x="1437244" y="1968765"/>
                  </a:lnTo>
                  <a:lnTo>
                    <a:pt x="1394882" y="1986124"/>
                  </a:lnTo>
                  <a:lnTo>
                    <a:pt x="1351600" y="2001626"/>
                  </a:lnTo>
                  <a:lnTo>
                    <a:pt x="1307446" y="2015221"/>
                  </a:lnTo>
                  <a:lnTo>
                    <a:pt x="1262471" y="2026859"/>
                  </a:lnTo>
                  <a:lnTo>
                    <a:pt x="1216723" y="2036492"/>
                  </a:lnTo>
                  <a:lnTo>
                    <a:pt x="1170252" y="2044070"/>
                  </a:lnTo>
                  <a:lnTo>
                    <a:pt x="1123106" y="2049544"/>
                  </a:lnTo>
                  <a:lnTo>
                    <a:pt x="1075336" y="2052865"/>
                  </a:lnTo>
                  <a:lnTo>
                    <a:pt x="1026991" y="2053983"/>
                  </a:lnTo>
                  <a:close/>
                </a:path>
              </a:pathLst>
            </a:custGeom>
            <a:solidFill>
              <a:srgbClr val="F1F1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5"/>
            <p:cNvSpPr/>
            <p:nvPr/>
          </p:nvSpPr>
          <p:spPr>
            <a:xfrm>
              <a:off x="3551613" y="1394867"/>
              <a:ext cx="2054225" cy="2054225"/>
            </a:xfrm>
            <a:custGeom>
              <a:avLst/>
              <a:gdLst/>
              <a:ahLst/>
              <a:cxnLst/>
              <a:rect l="l" t="t" r="r" b="b"/>
              <a:pathLst>
                <a:path w="2054225" h="2054225" extrusionOk="0">
                  <a:moveTo>
                    <a:pt x="0" y="1026991"/>
                  </a:moveTo>
                  <a:lnTo>
                    <a:pt x="1117" y="978646"/>
                  </a:lnTo>
                  <a:lnTo>
                    <a:pt x="4438" y="930876"/>
                  </a:lnTo>
                  <a:lnTo>
                    <a:pt x="9912" y="883731"/>
                  </a:lnTo>
                  <a:lnTo>
                    <a:pt x="17490" y="837259"/>
                  </a:lnTo>
                  <a:lnTo>
                    <a:pt x="27123" y="791511"/>
                  </a:lnTo>
                  <a:lnTo>
                    <a:pt x="38762" y="746536"/>
                  </a:lnTo>
                  <a:lnTo>
                    <a:pt x="52356" y="702382"/>
                  </a:lnTo>
                  <a:lnTo>
                    <a:pt x="67858" y="659100"/>
                  </a:lnTo>
                  <a:lnTo>
                    <a:pt x="85217" y="616738"/>
                  </a:lnTo>
                  <a:lnTo>
                    <a:pt x="104384" y="575346"/>
                  </a:lnTo>
                  <a:lnTo>
                    <a:pt x="125310" y="534973"/>
                  </a:lnTo>
                  <a:lnTo>
                    <a:pt x="147946" y="495669"/>
                  </a:lnTo>
                  <a:lnTo>
                    <a:pt x="172242" y="457483"/>
                  </a:lnTo>
                  <a:lnTo>
                    <a:pt x="198149" y="420463"/>
                  </a:lnTo>
                  <a:lnTo>
                    <a:pt x="225618" y="384660"/>
                  </a:lnTo>
                  <a:lnTo>
                    <a:pt x="254599" y="350123"/>
                  </a:lnTo>
                  <a:lnTo>
                    <a:pt x="285043" y="316901"/>
                  </a:lnTo>
                  <a:lnTo>
                    <a:pt x="316901" y="285043"/>
                  </a:lnTo>
                  <a:lnTo>
                    <a:pt x="350123" y="254599"/>
                  </a:lnTo>
                  <a:lnTo>
                    <a:pt x="384660" y="225618"/>
                  </a:lnTo>
                  <a:lnTo>
                    <a:pt x="420463" y="198149"/>
                  </a:lnTo>
                  <a:lnTo>
                    <a:pt x="457483" y="172242"/>
                  </a:lnTo>
                  <a:lnTo>
                    <a:pt x="495669" y="147946"/>
                  </a:lnTo>
                  <a:lnTo>
                    <a:pt x="534974" y="125310"/>
                  </a:lnTo>
                  <a:lnTo>
                    <a:pt x="575346" y="104384"/>
                  </a:lnTo>
                  <a:lnTo>
                    <a:pt x="616738" y="85217"/>
                  </a:lnTo>
                  <a:lnTo>
                    <a:pt x="659100" y="67858"/>
                  </a:lnTo>
                  <a:lnTo>
                    <a:pt x="702382" y="52356"/>
                  </a:lnTo>
                  <a:lnTo>
                    <a:pt x="746536" y="38762"/>
                  </a:lnTo>
                  <a:lnTo>
                    <a:pt x="791512" y="27123"/>
                  </a:lnTo>
                  <a:lnTo>
                    <a:pt x="837260" y="17490"/>
                  </a:lnTo>
                  <a:lnTo>
                    <a:pt x="883731" y="9912"/>
                  </a:lnTo>
                  <a:lnTo>
                    <a:pt x="930876" y="4438"/>
                  </a:lnTo>
                  <a:lnTo>
                    <a:pt x="978646" y="1117"/>
                  </a:lnTo>
                  <a:lnTo>
                    <a:pt x="1026991" y="0"/>
                  </a:lnTo>
                  <a:lnTo>
                    <a:pt x="1077917" y="1262"/>
                  </a:lnTo>
                  <a:lnTo>
                    <a:pt x="1128497" y="5025"/>
                  </a:lnTo>
                  <a:lnTo>
                    <a:pt x="1178647" y="11254"/>
                  </a:lnTo>
                  <a:lnTo>
                    <a:pt x="1228283" y="19915"/>
                  </a:lnTo>
                  <a:lnTo>
                    <a:pt x="1277321" y="30972"/>
                  </a:lnTo>
                  <a:lnTo>
                    <a:pt x="1325676" y="44391"/>
                  </a:lnTo>
                  <a:lnTo>
                    <a:pt x="1373265" y="60137"/>
                  </a:lnTo>
                  <a:lnTo>
                    <a:pt x="1420004" y="78175"/>
                  </a:lnTo>
                  <a:lnTo>
                    <a:pt x="1465807" y="98469"/>
                  </a:lnTo>
                  <a:lnTo>
                    <a:pt x="1510592" y="120986"/>
                  </a:lnTo>
                  <a:lnTo>
                    <a:pt x="1554273" y="145690"/>
                  </a:lnTo>
                  <a:lnTo>
                    <a:pt x="1596766" y="172546"/>
                  </a:lnTo>
                  <a:lnTo>
                    <a:pt x="1637989" y="201520"/>
                  </a:lnTo>
                  <a:lnTo>
                    <a:pt x="1677855" y="232577"/>
                  </a:lnTo>
                  <a:lnTo>
                    <a:pt x="1716281" y="265681"/>
                  </a:lnTo>
                  <a:lnTo>
                    <a:pt x="1753184" y="300798"/>
                  </a:lnTo>
                  <a:lnTo>
                    <a:pt x="1788301" y="337701"/>
                  </a:lnTo>
                  <a:lnTo>
                    <a:pt x="1821405" y="376127"/>
                  </a:lnTo>
                  <a:lnTo>
                    <a:pt x="1852462" y="415993"/>
                  </a:lnTo>
                  <a:lnTo>
                    <a:pt x="1881436" y="457216"/>
                  </a:lnTo>
                  <a:lnTo>
                    <a:pt x="1908292" y="499709"/>
                  </a:lnTo>
                  <a:lnTo>
                    <a:pt x="1932996" y="543390"/>
                  </a:lnTo>
                  <a:lnTo>
                    <a:pt x="1955513" y="588175"/>
                  </a:lnTo>
                  <a:lnTo>
                    <a:pt x="1975807" y="633978"/>
                  </a:lnTo>
                  <a:lnTo>
                    <a:pt x="1993845" y="680717"/>
                  </a:lnTo>
                  <a:lnTo>
                    <a:pt x="2009591" y="728306"/>
                  </a:lnTo>
                  <a:lnTo>
                    <a:pt x="2023009" y="776661"/>
                  </a:lnTo>
                  <a:lnTo>
                    <a:pt x="2034067" y="825699"/>
                  </a:lnTo>
                  <a:lnTo>
                    <a:pt x="2042728" y="875335"/>
                  </a:lnTo>
                  <a:lnTo>
                    <a:pt x="2048957" y="925485"/>
                  </a:lnTo>
                  <a:lnTo>
                    <a:pt x="2052720" y="976065"/>
                  </a:lnTo>
                  <a:lnTo>
                    <a:pt x="2053982" y="1026991"/>
                  </a:lnTo>
                  <a:lnTo>
                    <a:pt x="2052865" y="1075336"/>
                  </a:lnTo>
                  <a:lnTo>
                    <a:pt x="2049544" y="1123106"/>
                  </a:lnTo>
                  <a:lnTo>
                    <a:pt x="2044070" y="1170251"/>
                  </a:lnTo>
                  <a:lnTo>
                    <a:pt x="2036492" y="1216723"/>
                  </a:lnTo>
                  <a:lnTo>
                    <a:pt x="2026859" y="1262471"/>
                  </a:lnTo>
                  <a:lnTo>
                    <a:pt x="2015220" y="1307446"/>
                  </a:lnTo>
                  <a:lnTo>
                    <a:pt x="2001626" y="1351600"/>
                  </a:lnTo>
                  <a:lnTo>
                    <a:pt x="1986124" y="1394882"/>
                  </a:lnTo>
                  <a:lnTo>
                    <a:pt x="1968765" y="1437244"/>
                  </a:lnTo>
                  <a:lnTo>
                    <a:pt x="1949598" y="1478636"/>
                  </a:lnTo>
                  <a:lnTo>
                    <a:pt x="1928672" y="1519009"/>
                  </a:lnTo>
                  <a:lnTo>
                    <a:pt x="1906036" y="1558313"/>
                  </a:lnTo>
                  <a:lnTo>
                    <a:pt x="1881740" y="1596500"/>
                  </a:lnTo>
                  <a:lnTo>
                    <a:pt x="1855833" y="1633519"/>
                  </a:lnTo>
                  <a:lnTo>
                    <a:pt x="1828364" y="1669322"/>
                  </a:lnTo>
                  <a:lnTo>
                    <a:pt x="1799383" y="1703859"/>
                  </a:lnTo>
                  <a:lnTo>
                    <a:pt x="1768939" y="1737081"/>
                  </a:lnTo>
                  <a:lnTo>
                    <a:pt x="1737081" y="1768939"/>
                  </a:lnTo>
                  <a:lnTo>
                    <a:pt x="1703859" y="1799383"/>
                  </a:lnTo>
                  <a:lnTo>
                    <a:pt x="1669322" y="1828364"/>
                  </a:lnTo>
                  <a:lnTo>
                    <a:pt x="1633519" y="1855833"/>
                  </a:lnTo>
                  <a:lnTo>
                    <a:pt x="1596499" y="1881740"/>
                  </a:lnTo>
                  <a:lnTo>
                    <a:pt x="1558313" y="1906036"/>
                  </a:lnTo>
                  <a:lnTo>
                    <a:pt x="1519009" y="1928672"/>
                  </a:lnTo>
                  <a:lnTo>
                    <a:pt x="1478636" y="1949598"/>
                  </a:lnTo>
                  <a:lnTo>
                    <a:pt x="1437244" y="1968765"/>
                  </a:lnTo>
                  <a:lnTo>
                    <a:pt x="1394882" y="1986124"/>
                  </a:lnTo>
                  <a:lnTo>
                    <a:pt x="1351600" y="2001626"/>
                  </a:lnTo>
                  <a:lnTo>
                    <a:pt x="1307446" y="2015221"/>
                  </a:lnTo>
                  <a:lnTo>
                    <a:pt x="1262471" y="2026859"/>
                  </a:lnTo>
                  <a:lnTo>
                    <a:pt x="1216723" y="2036492"/>
                  </a:lnTo>
                  <a:lnTo>
                    <a:pt x="1170252" y="2044070"/>
                  </a:lnTo>
                  <a:lnTo>
                    <a:pt x="1123106" y="2049544"/>
                  </a:lnTo>
                  <a:lnTo>
                    <a:pt x="1075336" y="2052865"/>
                  </a:lnTo>
                  <a:lnTo>
                    <a:pt x="1026991" y="2053983"/>
                  </a:lnTo>
                  <a:lnTo>
                    <a:pt x="978646" y="2052865"/>
                  </a:lnTo>
                  <a:lnTo>
                    <a:pt x="930876" y="2049544"/>
                  </a:lnTo>
                  <a:lnTo>
                    <a:pt x="883731" y="2044070"/>
                  </a:lnTo>
                  <a:lnTo>
                    <a:pt x="837260" y="2036492"/>
                  </a:lnTo>
                  <a:lnTo>
                    <a:pt x="791512" y="2026859"/>
                  </a:lnTo>
                  <a:lnTo>
                    <a:pt x="746536" y="2015221"/>
                  </a:lnTo>
                  <a:lnTo>
                    <a:pt x="702382" y="2001626"/>
                  </a:lnTo>
                  <a:lnTo>
                    <a:pt x="659100" y="1986124"/>
                  </a:lnTo>
                  <a:lnTo>
                    <a:pt x="616738" y="1968765"/>
                  </a:lnTo>
                  <a:lnTo>
                    <a:pt x="575346" y="1949598"/>
                  </a:lnTo>
                  <a:lnTo>
                    <a:pt x="534974" y="1928672"/>
                  </a:lnTo>
                  <a:lnTo>
                    <a:pt x="495669" y="1906036"/>
                  </a:lnTo>
                  <a:lnTo>
                    <a:pt x="457483" y="1881740"/>
                  </a:lnTo>
                  <a:lnTo>
                    <a:pt x="420463" y="1855833"/>
                  </a:lnTo>
                  <a:lnTo>
                    <a:pt x="384660" y="1828364"/>
                  </a:lnTo>
                  <a:lnTo>
                    <a:pt x="350123" y="1799383"/>
                  </a:lnTo>
                  <a:lnTo>
                    <a:pt x="316901" y="1768939"/>
                  </a:lnTo>
                  <a:lnTo>
                    <a:pt x="285043" y="1737081"/>
                  </a:lnTo>
                  <a:lnTo>
                    <a:pt x="254599" y="1703859"/>
                  </a:lnTo>
                  <a:lnTo>
                    <a:pt x="225618" y="1669322"/>
                  </a:lnTo>
                  <a:lnTo>
                    <a:pt x="198149" y="1633519"/>
                  </a:lnTo>
                  <a:lnTo>
                    <a:pt x="172242" y="1596500"/>
                  </a:lnTo>
                  <a:lnTo>
                    <a:pt x="147946" y="1558313"/>
                  </a:lnTo>
                  <a:lnTo>
                    <a:pt x="125310" y="1519009"/>
                  </a:lnTo>
                  <a:lnTo>
                    <a:pt x="104384" y="1478636"/>
                  </a:lnTo>
                  <a:lnTo>
                    <a:pt x="85217" y="1437244"/>
                  </a:lnTo>
                  <a:lnTo>
                    <a:pt x="67858" y="1394882"/>
                  </a:lnTo>
                  <a:lnTo>
                    <a:pt x="52356" y="1351600"/>
                  </a:lnTo>
                  <a:lnTo>
                    <a:pt x="38762" y="1307446"/>
                  </a:lnTo>
                  <a:lnTo>
                    <a:pt x="27123" y="1262471"/>
                  </a:lnTo>
                  <a:lnTo>
                    <a:pt x="17490" y="1216723"/>
                  </a:lnTo>
                  <a:lnTo>
                    <a:pt x="9912" y="1170251"/>
                  </a:lnTo>
                  <a:lnTo>
                    <a:pt x="4438" y="1123106"/>
                  </a:lnTo>
                  <a:lnTo>
                    <a:pt x="1117" y="1075336"/>
                  </a:lnTo>
                  <a:lnTo>
                    <a:pt x="0" y="1026991"/>
                  </a:lnTo>
                  <a:close/>
                </a:path>
              </a:pathLst>
            </a:custGeom>
            <a:noFill/>
            <a:ln w="25375" cap="flat" cmpd="sng">
              <a:solidFill>
                <a:srgbClr val="F1F1F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5"/>
            <p:cNvSpPr/>
            <p:nvPr/>
          </p:nvSpPr>
          <p:spPr>
            <a:xfrm>
              <a:off x="3605969" y="1449225"/>
              <a:ext cx="1945639" cy="1945639"/>
            </a:xfrm>
            <a:custGeom>
              <a:avLst/>
              <a:gdLst/>
              <a:ahLst/>
              <a:cxnLst/>
              <a:rect l="l" t="t" r="r" b="b"/>
              <a:pathLst>
                <a:path w="1945639" h="1945639" extrusionOk="0">
                  <a:moveTo>
                    <a:pt x="972634" y="1945269"/>
                  </a:moveTo>
                  <a:lnTo>
                    <a:pt x="924090" y="1944078"/>
                  </a:lnTo>
                  <a:lnTo>
                    <a:pt x="876162" y="1940545"/>
                  </a:lnTo>
                  <a:lnTo>
                    <a:pt x="828905" y="1934723"/>
                  </a:lnTo>
                  <a:lnTo>
                    <a:pt x="782377" y="1926669"/>
                  </a:lnTo>
                  <a:lnTo>
                    <a:pt x="736631" y="1916439"/>
                  </a:lnTo>
                  <a:lnTo>
                    <a:pt x="691724" y="1904088"/>
                  </a:lnTo>
                  <a:lnTo>
                    <a:pt x="647713" y="1889673"/>
                  </a:lnTo>
                  <a:lnTo>
                    <a:pt x="604651" y="1873248"/>
                  </a:lnTo>
                  <a:lnTo>
                    <a:pt x="562596" y="1854870"/>
                  </a:lnTo>
                  <a:lnTo>
                    <a:pt x="521603" y="1834594"/>
                  </a:lnTo>
                  <a:lnTo>
                    <a:pt x="481727" y="1812476"/>
                  </a:lnTo>
                  <a:lnTo>
                    <a:pt x="443024" y="1788571"/>
                  </a:lnTo>
                  <a:lnTo>
                    <a:pt x="405551" y="1762936"/>
                  </a:lnTo>
                  <a:lnTo>
                    <a:pt x="369362" y="1735627"/>
                  </a:lnTo>
                  <a:lnTo>
                    <a:pt x="334514" y="1706698"/>
                  </a:lnTo>
                  <a:lnTo>
                    <a:pt x="301062" y="1676206"/>
                  </a:lnTo>
                  <a:lnTo>
                    <a:pt x="269063" y="1644206"/>
                  </a:lnTo>
                  <a:lnTo>
                    <a:pt x="238570" y="1610754"/>
                  </a:lnTo>
                  <a:lnTo>
                    <a:pt x="209642" y="1575906"/>
                  </a:lnTo>
                  <a:lnTo>
                    <a:pt x="182332" y="1539717"/>
                  </a:lnTo>
                  <a:lnTo>
                    <a:pt x="156697" y="1502244"/>
                  </a:lnTo>
                  <a:lnTo>
                    <a:pt x="132793" y="1463541"/>
                  </a:lnTo>
                  <a:lnTo>
                    <a:pt x="110675" y="1423666"/>
                  </a:lnTo>
                  <a:lnTo>
                    <a:pt x="90399" y="1382672"/>
                  </a:lnTo>
                  <a:lnTo>
                    <a:pt x="72020" y="1340617"/>
                  </a:lnTo>
                  <a:lnTo>
                    <a:pt x="55596" y="1297556"/>
                  </a:lnTo>
                  <a:lnTo>
                    <a:pt x="41180" y="1253544"/>
                  </a:lnTo>
                  <a:lnTo>
                    <a:pt x="28829" y="1208637"/>
                  </a:lnTo>
                  <a:lnTo>
                    <a:pt x="18599" y="1162892"/>
                  </a:lnTo>
                  <a:lnTo>
                    <a:pt x="10545" y="1116363"/>
                  </a:lnTo>
                  <a:lnTo>
                    <a:pt x="4724" y="1069106"/>
                  </a:lnTo>
                  <a:lnTo>
                    <a:pt x="1190" y="1021178"/>
                  </a:lnTo>
                  <a:lnTo>
                    <a:pt x="0" y="972634"/>
                  </a:lnTo>
                  <a:lnTo>
                    <a:pt x="1190" y="924090"/>
                  </a:lnTo>
                  <a:lnTo>
                    <a:pt x="4724" y="876162"/>
                  </a:lnTo>
                  <a:lnTo>
                    <a:pt x="10545" y="828905"/>
                  </a:lnTo>
                  <a:lnTo>
                    <a:pt x="18599" y="782376"/>
                  </a:lnTo>
                  <a:lnTo>
                    <a:pt x="28829" y="736631"/>
                  </a:lnTo>
                  <a:lnTo>
                    <a:pt x="41180" y="691724"/>
                  </a:lnTo>
                  <a:lnTo>
                    <a:pt x="55596" y="647712"/>
                  </a:lnTo>
                  <a:lnTo>
                    <a:pt x="72020" y="604651"/>
                  </a:lnTo>
                  <a:lnTo>
                    <a:pt x="90399" y="562596"/>
                  </a:lnTo>
                  <a:lnTo>
                    <a:pt x="110675" y="521602"/>
                  </a:lnTo>
                  <a:lnTo>
                    <a:pt x="132793" y="481727"/>
                  </a:lnTo>
                  <a:lnTo>
                    <a:pt x="156697" y="443024"/>
                  </a:lnTo>
                  <a:lnTo>
                    <a:pt x="182332" y="405551"/>
                  </a:lnTo>
                  <a:lnTo>
                    <a:pt x="209642" y="369362"/>
                  </a:lnTo>
                  <a:lnTo>
                    <a:pt x="238570" y="334514"/>
                  </a:lnTo>
                  <a:lnTo>
                    <a:pt x="269063" y="301062"/>
                  </a:lnTo>
                  <a:lnTo>
                    <a:pt x="301062" y="269063"/>
                  </a:lnTo>
                  <a:lnTo>
                    <a:pt x="334514" y="238570"/>
                  </a:lnTo>
                  <a:lnTo>
                    <a:pt x="369362" y="209641"/>
                  </a:lnTo>
                  <a:lnTo>
                    <a:pt x="405551" y="182332"/>
                  </a:lnTo>
                  <a:lnTo>
                    <a:pt x="443024" y="156697"/>
                  </a:lnTo>
                  <a:lnTo>
                    <a:pt x="481727" y="132793"/>
                  </a:lnTo>
                  <a:lnTo>
                    <a:pt x="521603" y="110675"/>
                  </a:lnTo>
                  <a:lnTo>
                    <a:pt x="562596" y="90399"/>
                  </a:lnTo>
                  <a:lnTo>
                    <a:pt x="604651" y="72020"/>
                  </a:lnTo>
                  <a:lnTo>
                    <a:pt x="647713" y="55596"/>
                  </a:lnTo>
                  <a:lnTo>
                    <a:pt x="691724" y="41180"/>
                  </a:lnTo>
                  <a:lnTo>
                    <a:pt x="736631" y="28829"/>
                  </a:lnTo>
                  <a:lnTo>
                    <a:pt x="782377" y="18599"/>
                  </a:lnTo>
                  <a:lnTo>
                    <a:pt x="828905" y="10545"/>
                  </a:lnTo>
                  <a:lnTo>
                    <a:pt x="876162" y="4724"/>
                  </a:lnTo>
                  <a:lnTo>
                    <a:pt x="924090" y="1190"/>
                  </a:lnTo>
                  <a:lnTo>
                    <a:pt x="972634" y="0"/>
                  </a:lnTo>
                  <a:lnTo>
                    <a:pt x="1024069" y="1359"/>
                  </a:lnTo>
                  <a:lnTo>
                    <a:pt x="1075125" y="5411"/>
                  </a:lnTo>
                  <a:lnTo>
                    <a:pt x="1125706" y="12116"/>
                  </a:lnTo>
                  <a:lnTo>
                    <a:pt x="1175715" y="21433"/>
                  </a:lnTo>
                  <a:lnTo>
                    <a:pt x="1225055" y="33322"/>
                  </a:lnTo>
                  <a:lnTo>
                    <a:pt x="1273630" y="47744"/>
                  </a:lnTo>
                  <a:lnTo>
                    <a:pt x="1321343" y="64658"/>
                  </a:lnTo>
                  <a:lnTo>
                    <a:pt x="1368096" y="84024"/>
                  </a:lnTo>
                  <a:lnTo>
                    <a:pt x="1413794" y="105802"/>
                  </a:lnTo>
                  <a:lnTo>
                    <a:pt x="1458339" y="129952"/>
                  </a:lnTo>
                  <a:lnTo>
                    <a:pt x="1501635" y="156433"/>
                  </a:lnTo>
                  <a:lnTo>
                    <a:pt x="1543585" y="185207"/>
                  </a:lnTo>
                  <a:lnTo>
                    <a:pt x="1584092" y="216232"/>
                  </a:lnTo>
                  <a:lnTo>
                    <a:pt x="1623059" y="249469"/>
                  </a:lnTo>
                  <a:lnTo>
                    <a:pt x="1660390" y="284878"/>
                  </a:lnTo>
                  <a:lnTo>
                    <a:pt x="1695799" y="322209"/>
                  </a:lnTo>
                  <a:lnTo>
                    <a:pt x="1729036" y="361176"/>
                  </a:lnTo>
                  <a:lnTo>
                    <a:pt x="1760061" y="401684"/>
                  </a:lnTo>
                  <a:lnTo>
                    <a:pt x="1788835" y="443633"/>
                  </a:lnTo>
                  <a:lnTo>
                    <a:pt x="1815316" y="486929"/>
                  </a:lnTo>
                  <a:lnTo>
                    <a:pt x="1839466" y="531474"/>
                  </a:lnTo>
                  <a:lnTo>
                    <a:pt x="1861244" y="577172"/>
                  </a:lnTo>
                  <a:lnTo>
                    <a:pt x="1880610" y="623926"/>
                  </a:lnTo>
                  <a:lnTo>
                    <a:pt x="1897524" y="671638"/>
                  </a:lnTo>
                  <a:lnTo>
                    <a:pt x="1911946" y="720213"/>
                  </a:lnTo>
                  <a:lnTo>
                    <a:pt x="1923835" y="769553"/>
                  </a:lnTo>
                  <a:lnTo>
                    <a:pt x="1933152" y="819562"/>
                  </a:lnTo>
                  <a:lnTo>
                    <a:pt x="1939857" y="870143"/>
                  </a:lnTo>
                  <a:lnTo>
                    <a:pt x="1943909" y="921199"/>
                  </a:lnTo>
                  <a:lnTo>
                    <a:pt x="1945268" y="972634"/>
                  </a:lnTo>
                  <a:lnTo>
                    <a:pt x="1944078" y="1021178"/>
                  </a:lnTo>
                  <a:lnTo>
                    <a:pt x="1940544" y="1069106"/>
                  </a:lnTo>
                  <a:lnTo>
                    <a:pt x="1934723" y="1116363"/>
                  </a:lnTo>
                  <a:lnTo>
                    <a:pt x="1926669" y="1162892"/>
                  </a:lnTo>
                  <a:lnTo>
                    <a:pt x="1916439" y="1208637"/>
                  </a:lnTo>
                  <a:lnTo>
                    <a:pt x="1904088" y="1253544"/>
                  </a:lnTo>
                  <a:lnTo>
                    <a:pt x="1889672" y="1297556"/>
                  </a:lnTo>
                  <a:lnTo>
                    <a:pt x="1873248" y="1340617"/>
                  </a:lnTo>
                  <a:lnTo>
                    <a:pt x="1854869" y="1382672"/>
                  </a:lnTo>
                  <a:lnTo>
                    <a:pt x="1834593" y="1423666"/>
                  </a:lnTo>
                  <a:lnTo>
                    <a:pt x="1812475" y="1463541"/>
                  </a:lnTo>
                  <a:lnTo>
                    <a:pt x="1788571" y="1502244"/>
                  </a:lnTo>
                  <a:lnTo>
                    <a:pt x="1762936" y="1539717"/>
                  </a:lnTo>
                  <a:lnTo>
                    <a:pt x="1735627" y="1575906"/>
                  </a:lnTo>
                  <a:lnTo>
                    <a:pt x="1706698" y="1610754"/>
                  </a:lnTo>
                  <a:lnTo>
                    <a:pt x="1676205" y="1644206"/>
                  </a:lnTo>
                  <a:lnTo>
                    <a:pt x="1644206" y="1676206"/>
                  </a:lnTo>
                  <a:lnTo>
                    <a:pt x="1610754" y="1706698"/>
                  </a:lnTo>
                  <a:lnTo>
                    <a:pt x="1575906" y="1735627"/>
                  </a:lnTo>
                  <a:lnTo>
                    <a:pt x="1539717" y="1762936"/>
                  </a:lnTo>
                  <a:lnTo>
                    <a:pt x="1502244" y="1788571"/>
                  </a:lnTo>
                  <a:lnTo>
                    <a:pt x="1463541" y="1812476"/>
                  </a:lnTo>
                  <a:lnTo>
                    <a:pt x="1423666" y="1834594"/>
                  </a:lnTo>
                  <a:lnTo>
                    <a:pt x="1382672" y="1854870"/>
                  </a:lnTo>
                  <a:lnTo>
                    <a:pt x="1340617" y="1873248"/>
                  </a:lnTo>
                  <a:lnTo>
                    <a:pt x="1297556" y="1889673"/>
                  </a:lnTo>
                  <a:lnTo>
                    <a:pt x="1253544" y="1904088"/>
                  </a:lnTo>
                  <a:lnTo>
                    <a:pt x="1208637" y="1916439"/>
                  </a:lnTo>
                  <a:lnTo>
                    <a:pt x="1162892" y="1926669"/>
                  </a:lnTo>
                  <a:lnTo>
                    <a:pt x="1116363" y="1934723"/>
                  </a:lnTo>
                  <a:lnTo>
                    <a:pt x="1069107" y="1940545"/>
                  </a:lnTo>
                  <a:lnTo>
                    <a:pt x="1021178" y="1944078"/>
                  </a:lnTo>
                  <a:lnTo>
                    <a:pt x="972634" y="194526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9" name="Google Shape;99;p5"/>
          <p:cNvSpPr txBox="1"/>
          <p:nvPr/>
        </p:nvSpPr>
        <p:spPr>
          <a:xfrm>
            <a:off x="4042274" y="2265450"/>
            <a:ext cx="12459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223668"/>
                </a:solidFill>
                <a:latin typeface="Times New Roman"/>
                <a:ea typeface="Times New Roman"/>
                <a:cs typeface="Times New Roman"/>
                <a:sym typeface="Times New Roman"/>
              </a:rPr>
              <a:t>Check-List</a:t>
            </a:r>
            <a:endParaRPr sz="1800">
              <a:solidFill>
                <a:schemeClr val="dk1"/>
              </a:solidFill>
              <a:latin typeface="Times New Roman"/>
              <a:ea typeface="Times New Roman"/>
              <a:cs typeface="Times New Roman"/>
              <a:sym typeface="Times New Roman"/>
            </a:endParaRPr>
          </a:p>
        </p:txBody>
      </p:sp>
      <p:sp>
        <p:nvSpPr>
          <p:cNvPr id="100" name="Google Shape;100;p5"/>
          <p:cNvSpPr txBox="1"/>
          <p:nvPr/>
        </p:nvSpPr>
        <p:spPr>
          <a:xfrm>
            <a:off x="1076797" y="950979"/>
            <a:ext cx="1383030" cy="3302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Gather requirements for the</a:t>
            </a:r>
            <a:endParaRPr sz="1000">
              <a:solidFill>
                <a:schemeClr val="dk1"/>
              </a:solidFill>
              <a:latin typeface="Times New Roman"/>
              <a:ea typeface="Times New Roman"/>
              <a:cs typeface="Times New Roman"/>
              <a:sym typeface="Times New Roman"/>
            </a:endParaRPr>
          </a:p>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project</a:t>
            </a:r>
            <a:endParaRPr sz="1000">
              <a:solidFill>
                <a:schemeClr val="dk1"/>
              </a:solidFill>
              <a:latin typeface="Times New Roman"/>
              <a:ea typeface="Times New Roman"/>
              <a:cs typeface="Times New Roman"/>
              <a:sym typeface="Times New Roman"/>
            </a:endParaRPr>
          </a:p>
        </p:txBody>
      </p:sp>
      <p:sp>
        <p:nvSpPr>
          <p:cNvPr id="101" name="Google Shape;101;p5"/>
          <p:cNvSpPr txBox="1"/>
          <p:nvPr/>
        </p:nvSpPr>
        <p:spPr>
          <a:xfrm>
            <a:off x="1114094" y="2178486"/>
            <a:ext cx="1162685" cy="3302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Prepare database design</a:t>
            </a:r>
            <a:endParaRPr sz="1000">
              <a:solidFill>
                <a:schemeClr val="dk1"/>
              </a:solidFill>
              <a:latin typeface="Times New Roman"/>
              <a:ea typeface="Times New Roman"/>
              <a:cs typeface="Times New Roman"/>
              <a:sym typeface="Times New Roman"/>
            </a:endParaRPr>
          </a:p>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schemas</a:t>
            </a:r>
            <a:endParaRPr sz="1000">
              <a:solidFill>
                <a:schemeClr val="dk1"/>
              </a:solidFill>
              <a:latin typeface="Times New Roman"/>
              <a:ea typeface="Times New Roman"/>
              <a:cs typeface="Times New Roman"/>
              <a:sym typeface="Times New Roman"/>
            </a:endParaRPr>
          </a:p>
        </p:txBody>
      </p:sp>
      <p:sp>
        <p:nvSpPr>
          <p:cNvPr id="102" name="Google Shape;102;p5"/>
          <p:cNvSpPr txBox="1"/>
          <p:nvPr/>
        </p:nvSpPr>
        <p:spPr>
          <a:xfrm>
            <a:off x="1316708" y="3438721"/>
            <a:ext cx="1129665" cy="3302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Get your initial project</a:t>
            </a:r>
            <a:endParaRPr sz="1000">
              <a:solidFill>
                <a:schemeClr val="dk1"/>
              </a:solidFill>
              <a:latin typeface="Times New Roman"/>
              <a:ea typeface="Times New Roman"/>
              <a:cs typeface="Times New Roman"/>
              <a:sym typeface="Times New Roman"/>
            </a:endParaRPr>
          </a:p>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Structure ready</a:t>
            </a:r>
            <a:endParaRPr sz="1000">
              <a:solidFill>
                <a:schemeClr val="dk1"/>
              </a:solidFill>
              <a:latin typeface="Times New Roman"/>
              <a:ea typeface="Times New Roman"/>
              <a:cs typeface="Times New Roman"/>
              <a:sym typeface="Times New Roman"/>
            </a:endParaRPr>
          </a:p>
        </p:txBody>
      </p:sp>
      <p:sp>
        <p:nvSpPr>
          <p:cNvPr id="103" name="Google Shape;103;p5"/>
          <p:cNvSpPr txBox="1"/>
          <p:nvPr/>
        </p:nvSpPr>
        <p:spPr>
          <a:xfrm>
            <a:off x="2315868" y="4324621"/>
            <a:ext cx="1124585" cy="177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Initiate a git repository</a:t>
            </a:r>
            <a:endParaRPr sz="1000">
              <a:solidFill>
                <a:schemeClr val="dk1"/>
              </a:solidFill>
              <a:latin typeface="Times New Roman"/>
              <a:ea typeface="Times New Roman"/>
              <a:cs typeface="Times New Roman"/>
              <a:sym typeface="Times New Roman"/>
            </a:endParaRPr>
          </a:p>
        </p:txBody>
      </p:sp>
      <p:sp>
        <p:nvSpPr>
          <p:cNvPr id="104" name="Google Shape;104;p5"/>
          <p:cNvSpPr txBox="1"/>
          <p:nvPr/>
        </p:nvSpPr>
        <p:spPr>
          <a:xfrm>
            <a:off x="6688541" y="950979"/>
            <a:ext cx="1245870" cy="3302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add Readme.md file with  description of the project</a:t>
            </a:r>
            <a:endParaRPr sz="1000">
              <a:solidFill>
                <a:schemeClr val="dk1"/>
              </a:solidFill>
              <a:latin typeface="Times New Roman"/>
              <a:ea typeface="Times New Roman"/>
              <a:cs typeface="Times New Roman"/>
              <a:sym typeface="Times New Roman"/>
            </a:endParaRPr>
          </a:p>
        </p:txBody>
      </p:sp>
      <p:sp>
        <p:nvSpPr>
          <p:cNvPr id="105" name="Google Shape;105;p5"/>
          <p:cNvSpPr txBox="1"/>
          <p:nvPr/>
        </p:nvSpPr>
        <p:spPr>
          <a:xfrm>
            <a:off x="6860178" y="2178486"/>
            <a:ext cx="1495425" cy="3302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Commit all changes with "first  commit"</a:t>
            </a:r>
            <a:endParaRPr sz="1000">
              <a:solidFill>
                <a:schemeClr val="dk1"/>
              </a:solidFill>
              <a:latin typeface="Times New Roman"/>
              <a:ea typeface="Times New Roman"/>
              <a:cs typeface="Times New Roman"/>
              <a:sym typeface="Times New Roman"/>
            </a:endParaRPr>
          </a:p>
        </p:txBody>
      </p:sp>
      <p:sp>
        <p:nvSpPr>
          <p:cNvPr id="106" name="Google Shape;106;p5"/>
          <p:cNvSpPr txBox="1"/>
          <p:nvPr/>
        </p:nvSpPr>
        <p:spPr>
          <a:xfrm>
            <a:off x="6675314" y="3438721"/>
            <a:ext cx="1407160" cy="3302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create a repository on github  related to project</a:t>
            </a:r>
            <a:endParaRPr sz="1000">
              <a:solidFill>
                <a:schemeClr val="dk1"/>
              </a:solidFill>
              <a:latin typeface="Times New Roman"/>
              <a:ea typeface="Times New Roman"/>
              <a:cs typeface="Times New Roman"/>
              <a:sym typeface="Times New Roman"/>
            </a:endParaRPr>
          </a:p>
        </p:txBody>
      </p:sp>
      <p:sp>
        <p:nvSpPr>
          <p:cNvPr id="107" name="Google Shape;107;p5"/>
          <p:cNvSpPr txBox="1"/>
          <p:nvPr/>
        </p:nvSpPr>
        <p:spPr>
          <a:xfrm>
            <a:off x="5657965" y="4324621"/>
            <a:ext cx="1402715" cy="177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Push your changes to github</a:t>
            </a:r>
            <a:endParaRPr sz="1000">
              <a:solidFill>
                <a:schemeClr val="dk1"/>
              </a:solidFill>
              <a:latin typeface="Times New Roman"/>
              <a:ea typeface="Times New Roman"/>
              <a:cs typeface="Times New Roman"/>
              <a:sym typeface="Times New Roman"/>
            </a:endParaRPr>
          </a:p>
        </p:txBody>
      </p:sp>
      <p:sp>
        <p:nvSpPr>
          <p:cNvPr id="108" name="Google Shape;108;p5"/>
          <p:cNvSpPr txBox="1">
            <a:spLocks noGrp="1"/>
          </p:cNvSpPr>
          <p:nvPr>
            <p:ph type="title"/>
          </p:nvPr>
        </p:nvSpPr>
        <p:spPr>
          <a:xfrm>
            <a:off x="266324" y="186008"/>
            <a:ext cx="2849880"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a:t>Assessment Parameter</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12"/>
        <p:cNvGrpSpPr/>
        <p:nvPr/>
      </p:nvGrpSpPr>
      <p:grpSpPr>
        <a:xfrm>
          <a:off x="0" y="0"/>
          <a:ext cx="0" cy="0"/>
          <a:chOff x="0" y="0"/>
          <a:chExt cx="0" cy="0"/>
        </a:xfrm>
      </p:grpSpPr>
      <p:grpSp>
        <p:nvGrpSpPr>
          <p:cNvPr id="113" name="Google Shape;113;p6"/>
          <p:cNvGrpSpPr/>
          <p:nvPr/>
        </p:nvGrpSpPr>
        <p:grpSpPr>
          <a:xfrm>
            <a:off x="0" y="0"/>
            <a:ext cx="9143999" cy="5143499"/>
            <a:chOff x="0" y="0"/>
            <a:chExt cx="9143999" cy="5143499"/>
          </a:xfrm>
        </p:grpSpPr>
        <p:pic>
          <p:nvPicPr>
            <p:cNvPr id="114" name="Google Shape;114;p6"/>
            <p:cNvPicPr preferRelativeResize="0"/>
            <p:nvPr/>
          </p:nvPicPr>
          <p:blipFill rotWithShape="1">
            <a:blip r:embed="rId3">
              <a:alphaModFix/>
            </a:blip>
            <a:srcRect/>
            <a:stretch/>
          </p:blipFill>
          <p:spPr>
            <a:xfrm>
              <a:off x="0" y="0"/>
              <a:ext cx="9143999" cy="5143499"/>
            </a:xfrm>
            <a:prstGeom prst="rect">
              <a:avLst/>
            </a:prstGeom>
            <a:noFill/>
            <a:ln>
              <a:noFill/>
            </a:ln>
          </p:spPr>
        </p:pic>
        <p:sp>
          <p:nvSpPr>
            <p:cNvPr id="115" name="Google Shape;115;p6"/>
            <p:cNvSpPr/>
            <p:nvPr/>
          </p:nvSpPr>
          <p:spPr>
            <a:xfrm>
              <a:off x="2240495" y="1407884"/>
              <a:ext cx="4812030" cy="76835"/>
            </a:xfrm>
            <a:custGeom>
              <a:avLst/>
              <a:gdLst/>
              <a:ahLst/>
              <a:cxnLst/>
              <a:rect l="l" t="t" r="r" b="b"/>
              <a:pathLst>
                <a:path w="4812030" h="76834" extrusionOk="0">
                  <a:moveTo>
                    <a:pt x="4811570" y="76669"/>
                  </a:moveTo>
                  <a:lnTo>
                    <a:pt x="0" y="76669"/>
                  </a:lnTo>
                  <a:lnTo>
                    <a:pt x="0" y="0"/>
                  </a:lnTo>
                  <a:lnTo>
                    <a:pt x="4811570" y="0"/>
                  </a:lnTo>
                  <a:lnTo>
                    <a:pt x="4811570" y="76669"/>
                  </a:lnTo>
                  <a:close/>
                </a:path>
              </a:pathLst>
            </a:custGeom>
            <a:solidFill>
              <a:srgbClr val="F0C8C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6" name="Google Shape;116;p6"/>
            <p:cNvPicPr preferRelativeResize="0"/>
            <p:nvPr/>
          </p:nvPicPr>
          <p:blipFill rotWithShape="1">
            <a:blip r:embed="rId4">
              <a:alphaModFix/>
            </a:blip>
            <a:srcRect/>
            <a:stretch/>
          </p:blipFill>
          <p:spPr>
            <a:xfrm>
              <a:off x="2692835" y="1785257"/>
              <a:ext cx="1181099" cy="1181099"/>
            </a:xfrm>
            <a:prstGeom prst="rect">
              <a:avLst/>
            </a:prstGeom>
            <a:noFill/>
            <a:ln>
              <a:noFill/>
            </a:ln>
          </p:spPr>
        </p:pic>
      </p:grpSp>
      <p:sp>
        <p:nvSpPr>
          <p:cNvPr id="117" name="Google Shape;117;p6"/>
          <p:cNvSpPr txBox="1">
            <a:spLocks noGrp="1"/>
          </p:cNvSpPr>
          <p:nvPr>
            <p:ph type="title"/>
          </p:nvPr>
        </p:nvSpPr>
        <p:spPr>
          <a:xfrm>
            <a:off x="2233322" y="613458"/>
            <a:ext cx="4819015" cy="833119"/>
          </a:xfrm>
          <a:prstGeom prst="rect">
            <a:avLst/>
          </a:prstGeom>
          <a:solidFill>
            <a:srgbClr val="223668"/>
          </a:solidFill>
          <a:ln>
            <a:noFill/>
          </a:ln>
        </p:spPr>
        <p:txBody>
          <a:bodyPr spcFirstLastPara="1" wrap="square" lIns="0" tIns="3800" rIns="0" bIns="0" anchor="t" anchorCtr="0">
            <a:spAutoFit/>
          </a:bodyPr>
          <a:lstStyle/>
          <a:p>
            <a:pPr marL="0" lvl="0" indent="0" algn="l" rtl="0">
              <a:lnSpc>
                <a:spcPct val="100000"/>
              </a:lnSpc>
              <a:spcBef>
                <a:spcPts val="0"/>
              </a:spcBef>
              <a:spcAft>
                <a:spcPts val="0"/>
              </a:spcAft>
              <a:buNone/>
            </a:pPr>
            <a:endParaRPr/>
          </a:p>
          <a:p>
            <a:pPr marL="0" lvl="0" indent="0" algn="ctr" rtl="0">
              <a:lnSpc>
                <a:spcPct val="100000"/>
              </a:lnSpc>
              <a:spcBef>
                <a:spcPts val="0"/>
              </a:spcBef>
              <a:spcAft>
                <a:spcPts val="0"/>
              </a:spcAft>
              <a:buNone/>
            </a:pPr>
            <a:r>
              <a:rPr lang="en-US" i="1">
                <a:solidFill>
                  <a:srgbClr val="FFFFFF"/>
                </a:solidFill>
                <a:latin typeface="Trebuchet MS"/>
                <a:ea typeface="Trebuchet MS"/>
                <a:cs typeface="Trebuchet MS"/>
                <a:sym typeface="Trebuchet MS"/>
              </a:rPr>
              <a:t>Submission Github</a:t>
            </a:r>
            <a:endParaRPr/>
          </a:p>
        </p:txBody>
      </p:sp>
      <p:sp>
        <p:nvSpPr>
          <p:cNvPr id="118" name="Google Shape;118;p6"/>
          <p:cNvSpPr txBox="1"/>
          <p:nvPr/>
        </p:nvSpPr>
        <p:spPr>
          <a:xfrm>
            <a:off x="3951475" y="1486172"/>
            <a:ext cx="3069000" cy="2213426"/>
          </a:xfrm>
          <a:prstGeom prst="rect">
            <a:avLst/>
          </a:prstGeom>
          <a:noFill/>
          <a:ln>
            <a:noFill/>
          </a:ln>
        </p:spPr>
        <p:txBody>
          <a:bodyPr spcFirstLastPara="1" wrap="square" lIns="0" tIns="12700" rIns="0" bIns="0" anchor="t" anchorCtr="0">
            <a:spAutoFit/>
          </a:bodyPr>
          <a:lstStyle/>
          <a:p>
            <a:pPr marL="0" marR="0" lvl="0" indent="0" algn="l" rtl="0">
              <a:spcBef>
                <a:spcPts val="0"/>
              </a:spcBef>
              <a:spcAft>
                <a:spcPts val="0"/>
              </a:spcAft>
              <a:buNone/>
            </a:pPr>
            <a:r>
              <a:rPr lang="en-IN" sz="1100" dirty="0">
                <a:solidFill>
                  <a:schemeClr val="dk1"/>
                </a:solidFill>
                <a:latin typeface="Calibri"/>
                <a:ea typeface="Calibri"/>
                <a:cs typeface="Calibri"/>
                <a:sym typeface="Calibri"/>
              </a:rPr>
              <a:t>https://github.com/ananth-1206/CD_06_Task-3_Interactive_Front_End</a:t>
            </a: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br>
              <a:rPr lang="en-US" sz="1100" dirty="0">
                <a:solidFill>
                  <a:schemeClr val="dk1"/>
                </a:solidFill>
                <a:latin typeface="Calibri"/>
                <a:ea typeface="Calibri"/>
                <a:cs typeface="Calibri"/>
                <a:sym typeface="Calibri"/>
              </a:rPr>
            </a:br>
            <a:r>
              <a:rPr lang="en-US" sz="1100" dirty="0">
                <a:solidFill>
                  <a:schemeClr val="dk1"/>
                </a:solidFill>
                <a:latin typeface="Calibri"/>
                <a:ea typeface="Calibri"/>
                <a:cs typeface="Calibri"/>
                <a:sym typeface="Calibri"/>
              </a:rPr>
              <a:t>https://github.com/KODESHWARAN2002/CD1_06-Task3_Interactive_FrontEnd</a:t>
            </a:r>
            <a:br>
              <a:rPr lang="en-US" sz="1100" dirty="0">
                <a:solidFill>
                  <a:schemeClr val="dk1"/>
                </a:solidFill>
                <a:latin typeface="Calibri"/>
                <a:ea typeface="Calibri"/>
                <a:cs typeface="Calibri"/>
                <a:sym typeface="Calibri"/>
              </a:rPr>
            </a:b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dirty="0">
                <a:solidFill>
                  <a:schemeClr val="dk1"/>
                </a:solidFill>
                <a:latin typeface="Calibri"/>
                <a:ea typeface="Calibri"/>
                <a:cs typeface="Calibri"/>
                <a:sym typeface="Calibri"/>
              </a:rPr>
              <a:t>https://github.com/samjoel2002/CD1_06_Task3_Interactive-FrontEnd</a:t>
            </a:r>
            <a:br>
              <a:rPr lang="en-US" sz="1100" dirty="0">
                <a:solidFill>
                  <a:schemeClr val="dk1"/>
                </a:solidFill>
                <a:latin typeface="Calibri"/>
                <a:ea typeface="Calibri"/>
                <a:cs typeface="Calibri"/>
                <a:sym typeface="Calibri"/>
              </a:rPr>
            </a:b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IN" sz="1100" dirty="0">
                <a:solidFill>
                  <a:schemeClr val="dk1"/>
                </a:solidFill>
                <a:latin typeface="Calibri"/>
                <a:ea typeface="Calibri"/>
                <a:cs typeface="Calibri"/>
                <a:sym typeface="Calibri"/>
              </a:rPr>
              <a:t>https://github.com/Vijayasuriyan1003/CD1_06_Task_3_Interactive-FrontEnd</a:t>
            </a: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br>
              <a:rPr lang="en-US" sz="1100" dirty="0">
                <a:solidFill>
                  <a:schemeClr val="dk1"/>
                </a:solidFill>
                <a:latin typeface="Calibri"/>
                <a:ea typeface="Calibri"/>
                <a:cs typeface="Calibri"/>
                <a:sym typeface="Calibri"/>
              </a:rPr>
            </a:br>
            <a:endParaRPr sz="1100" dirty="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2"/>
        <p:cNvGrpSpPr/>
        <p:nvPr/>
      </p:nvGrpSpPr>
      <p:grpSpPr>
        <a:xfrm>
          <a:off x="0" y="0"/>
          <a:ext cx="0" cy="0"/>
          <a:chOff x="0" y="0"/>
          <a:chExt cx="0" cy="0"/>
        </a:xfrm>
      </p:grpSpPr>
      <p:pic>
        <p:nvPicPr>
          <p:cNvPr id="123" name="Google Shape;123;p7"/>
          <p:cNvPicPr preferRelativeResize="0"/>
          <p:nvPr/>
        </p:nvPicPr>
        <p:blipFill rotWithShape="1">
          <a:blip r:embed="rId3">
            <a:alphaModFix/>
          </a:blip>
          <a:srcRect/>
          <a:stretch/>
        </p:blipFill>
        <p:spPr>
          <a:xfrm>
            <a:off x="0" y="0"/>
            <a:ext cx="9143999" cy="514349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155C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373</Words>
  <Application>Microsoft Office PowerPoint</Application>
  <PresentationFormat>On-screen Show (16:9)</PresentationFormat>
  <Paragraphs>66</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Times New Roman</vt:lpstr>
      <vt:lpstr>Trebuchet MS</vt:lpstr>
      <vt:lpstr>Office Theme</vt:lpstr>
      <vt:lpstr>PowerPoint Presentation</vt:lpstr>
      <vt:lpstr>Chat Application</vt:lpstr>
      <vt:lpstr>Task - 1</vt:lpstr>
      <vt:lpstr>Step-Wise Description</vt:lpstr>
      <vt:lpstr>Assessment Parameter</vt:lpstr>
      <vt:lpstr> Submission Github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Lankeesh Sasi</dc:creator>
  <cp:lastModifiedBy>Lankeesh Sasi</cp:lastModifiedBy>
  <cp:revision>1</cp:revision>
  <dcterms:created xsi:type="dcterms:W3CDTF">2023-11-01T09:04:47Z</dcterms:created>
  <dcterms:modified xsi:type="dcterms:W3CDTF">2023-11-02T13:36:27Z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